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7" d="100"/>
          <a:sy n="87" d="100"/>
        </p:scale>
        <p:origin x="2100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ACDB4-ABBD-4218-8C53-AB3401818DFF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DB928-8A50-4851-969D-3804575D6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0374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ACDB4-ABBD-4218-8C53-AB3401818DFF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DB928-8A50-4851-969D-3804575D6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1748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ACDB4-ABBD-4218-8C53-AB3401818DFF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DB928-8A50-4851-969D-3804575D6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8152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ACDB4-ABBD-4218-8C53-AB3401818DFF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DB928-8A50-4851-969D-3804575D6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1750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ACDB4-ABBD-4218-8C53-AB3401818DFF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DB928-8A50-4851-969D-3804575D6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3495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ACDB4-ABBD-4218-8C53-AB3401818DFF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DB928-8A50-4851-969D-3804575D6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4418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ACDB4-ABBD-4218-8C53-AB3401818DFF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DB928-8A50-4851-969D-3804575D6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2049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ACDB4-ABBD-4218-8C53-AB3401818DFF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DB928-8A50-4851-969D-3804575D6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283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ACDB4-ABBD-4218-8C53-AB3401818DFF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DB928-8A50-4851-969D-3804575D6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4773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ACDB4-ABBD-4218-8C53-AB3401818DFF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DB928-8A50-4851-969D-3804575D6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0233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ACDB4-ABBD-4218-8C53-AB3401818DFF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DB928-8A50-4851-969D-3804575D6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2542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9ACDB4-ABBD-4218-8C53-AB3401818DFF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FDB928-8A50-4851-969D-3804575D6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264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07B5CC5A-5EA4-7C8F-D988-0EF18745A2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50" r="15237"/>
          <a:stretch>
            <a:fillRect/>
          </a:stretch>
        </p:blipFill>
        <p:spPr>
          <a:xfrm>
            <a:off x="1104699" y="803563"/>
            <a:ext cx="3691974" cy="5596227"/>
          </a:xfrm>
          <a:prstGeom prst="rect">
            <a:avLst/>
          </a:prstGeom>
        </p:spPr>
      </p:pic>
      <p:pic>
        <p:nvPicPr>
          <p:cNvPr id="7" name="図 6" descr="テキスト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41E63D5A-EB37-E4E4-94ED-60FBEA970A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90" b="111"/>
          <a:stretch>
            <a:fillRect/>
          </a:stretch>
        </p:blipFill>
        <p:spPr>
          <a:xfrm>
            <a:off x="6272226" y="803563"/>
            <a:ext cx="2565563" cy="5153892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614A2E8-1905-C206-972A-AFA5AD0BFFF3}"/>
              </a:ext>
            </a:extLst>
          </p:cNvPr>
          <p:cNvSpPr txBox="1"/>
          <p:nvPr/>
        </p:nvSpPr>
        <p:spPr>
          <a:xfrm>
            <a:off x="1104699" y="304321"/>
            <a:ext cx="1768433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品川区防災ポータル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66C04EA-48D3-9446-5F5A-5B6CF5274998}"/>
              </a:ext>
            </a:extLst>
          </p:cNvPr>
          <p:cNvSpPr txBox="1"/>
          <p:nvPr/>
        </p:nvSpPr>
        <p:spPr>
          <a:xfrm>
            <a:off x="6276729" y="304320"/>
            <a:ext cx="1596912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品川区防災アプリ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5538DFE-22F1-D27F-200B-0714E26CBA21}"/>
              </a:ext>
            </a:extLst>
          </p:cNvPr>
          <p:cNvSpPr/>
          <p:nvPr/>
        </p:nvSpPr>
        <p:spPr>
          <a:xfrm>
            <a:off x="3771436" y="5589270"/>
            <a:ext cx="960582" cy="36818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3EF1A40-71E0-3CD3-FA28-937D66B4F7F0}"/>
              </a:ext>
            </a:extLst>
          </p:cNvPr>
          <p:cNvSpPr txBox="1"/>
          <p:nvPr/>
        </p:nvSpPr>
        <p:spPr>
          <a:xfrm>
            <a:off x="1654263" y="4825522"/>
            <a:ext cx="2443298" cy="30777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こちらに上記と同じ形で掲載</a:t>
            </a:r>
          </a:p>
        </p:txBody>
      </p: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455E979D-AE4A-8977-204F-65F405A84EB1}"/>
              </a:ext>
            </a:extLst>
          </p:cNvPr>
          <p:cNvCxnSpPr>
            <a:cxnSpLocks/>
            <a:stCxn id="11" idx="2"/>
            <a:endCxn id="10" idx="0"/>
          </p:cNvCxnSpPr>
          <p:nvPr/>
        </p:nvCxnSpPr>
        <p:spPr>
          <a:xfrm>
            <a:off x="2875912" y="5133299"/>
            <a:ext cx="1375815" cy="45597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207ED1B-BE7A-E854-2F9C-FDD51A664506}"/>
              </a:ext>
            </a:extLst>
          </p:cNvPr>
          <p:cNvSpPr/>
          <p:nvPr/>
        </p:nvSpPr>
        <p:spPr>
          <a:xfrm>
            <a:off x="6318326" y="5745936"/>
            <a:ext cx="2485705" cy="57620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FCA6118-F298-12B7-D16E-C434ABDC5983}"/>
              </a:ext>
            </a:extLst>
          </p:cNvPr>
          <p:cNvSpPr txBox="1"/>
          <p:nvPr/>
        </p:nvSpPr>
        <p:spPr>
          <a:xfrm>
            <a:off x="5367542" y="6434932"/>
            <a:ext cx="2443298" cy="30777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こちらに上記と同じ形で掲載</a:t>
            </a:r>
          </a:p>
        </p:txBody>
      </p: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2FA861F0-9C49-63C5-FC67-C100937B8E30}"/>
              </a:ext>
            </a:extLst>
          </p:cNvPr>
          <p:cNvCxnSpPr>
            <a:cxnSpLocks/>
            <a:stCxn id="15" idx="0"/>
            <a:endCxn id="14" idx="2"/>
          </p:cNvCxnSpPr>
          <p:nvPr/>
        </p:nvCxnSpPr>
        <p:spPr>
          <a:xfrm flipV="1">
            <a:off x="6589191" y="6322145"/>
            <a:ext cx="971988" cy="11278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E223D90C-1F9F-56EA-1B0C-C8F25964535D}"/>
              </a:ext>
            </a:extLst>
          </p:cNvPr>
          <p:cNvSpPr/>
          <p:nvPr/>
        </p:nvSpPr>
        <p:spPr>
          <a:xfrm>
            <a:off x="6318326" y="5063683"/>
            <a:ext cx="2485705" cy="6486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4251CF1C-EBA2-9784-DE73-7E684B099CAE}"/>
              </a:ext>
            </a:extLst>
          </p:cNvPr>
          <p:cNvSpPr txBox="1"/>
          <p:nvPr/>
        </p:nvSpPr>
        <p:spPr>
          <a:xfrm>
            <a:off x="5387613" y="4956325"/>
            <a:ext cx="854721" cy="30777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大サイズ</a:t>
            </a:r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B0050A6C-FF8A-287C-4440-B4DB97FF7D53}"/>
              </a:ext>
            </a:extLst>
          </p:cNvPr>
          <p:cNvCxnSpPr>
            <a:cxnSpLocks/>
            <a:stCxn id="21" idx="2"/>
            <a:endCxn id="20" idx="1"/>
          </p:cNvCxnSpPr>
          <p:nvPr/>
        </p:nvCxnSpPr>
        <p:spPr>
          <a:xfrm>
            <a:off x="5814974" y="5264102"/>
            <a:ext cx="503352" cy="12388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F05E8D71-0898-AC4F-78EF-E8C0FB03FFAA}"/>
              </a:ext>
            </a:extLst>
          </p:cNvPr>
          <p:cNvSpPr/>
          <p:nvPr/>
        </p:nvSpPr>
        <p:spPr>
          <a:xfrm>
            <a:off x="6318326" y="4361566"/>
            <a:ext cx="1231336" cy="67485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5A00985-D7C7-AFE2-DF30-89636CC0B7E0}"/>
              </a:ext>
            </a:extLst>
          </p:cNvPr>
          <p:cNvSpPr txBox="1"/>
          <p:nvPr/>
        </p:nvSpPr>
        <p:spPr>
          <a:xfrm>
            <a:off x="5387613" y="4250570"/>
            <a:ext cx="854721" cy="30777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小サイズ</a:t>
            </a:r>
          </a:p>
        </p:txBody>
      </p: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7D2AC6BA-50CF-B243-03AE-10E45DD7C667}"/>
              </a:ext>
            </a:extLst>
          </p:cNvPr>
          <p:cNvCxnSpPr>
            <a:cxnSpLocks/>
            <a:stCxn id="24" idx="2"/>
            <a:endCxn id="23" idx="1"/>
          </p:cNvCxnSpPr>
          <p:nvPr/>
        </p:nvCxnSpPr>
        <p:spPr>
          <a:xfrm>
            <a:off x="5814974" y="4558347"/>
            <a:ext cx="503352" cy="14064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1511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24</Words>
  <Application>Microsoft Office PowerPoint</Application>
  <PresentationFormat>A4 210 x 297 mm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日下　梨里子</dc:creator>
  <cp:lastModifiedBy>日下　梨里子</cp:lastModifiedBy>
  <cp:revision>1</cp:revision>
  <dcterms:created xsi:type="dcterms:W3CDTF">2026-03-26T07:40:16Z</dcterms:created>
  <dcterms:modified xsi:type="dcterms:W3CDTF">2026-03-26T07:59:17Z</dcterms:modified>
</cp:coreProperties>
</file>