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94660"/>
  </p:normalViewPr>
  <p:slideViewPr>
    <p:cSldViewPr snapToGrid="0">
      <p:cViewPr>
        <p:scale>
          <a:sx n="50" d="100"/>
          <a:sy n="50" d="100"/>
        </p:scale>
        <p:origin x="2046" y="3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966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688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7358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96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050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6306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1885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653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5194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83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7030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03727-6343-4361-BC11-477CBACF4D0B}" type="datetimeFigureOut">
              <a:rPr kumimoji="1" lang="ja-JP" altLang="en-US" smtClean="0"/>
              <a:t>2024/10/17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2334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864633" y="1811629"/>
            <a:ext cx="1136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全体会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25647" y="5223463"/>
            <a:ext cx="1136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専門部会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1423" y="758432"/>
            <a:ext cx="6616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令和７年度　品川区地域自立支援協議会体系案について</a:t>
            </a:r>
            <a:endParaRPr kumimoji="1" lang="ja-JP" altLang="en-US" sz="2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864633" y="2159878"/>
            <a:ext cx="3086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品川区地域自立支援協議会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3" name="直線コネクタ 2"/>
          <p:cNvCxnSpPr/>
          <p:nvPr/>
        </p:nvCxnSpPr>
        <p:spPr>
          <a:xfrm>
            <a:off x="3402989" y="3962400"/>
            <a:ext cx="0" cy="17018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893684" y="5674659"/>
            <a:ext cx="0" cy="6570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/>
          <p:nvPr/>
        </p:nvCxnSpPr>
        <p:spPr>
          <a:xfrm flipH="1">
            <a:off x="893686" y="5675159"/>
            <a:ext cx="486684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正方形/長方形 18"/>
          <p:cNvSpPr/>
          <p:nvPr/>
        </p:nvSpPr>
        <p:spPr>
          <a:xfrm>
            <a:off x="5313671" y="237440"/>
            <a:ext cx="1085850" cy="4191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</a:pPr>
            <a:r>
              <a:rPr lang="ja-JP" sz="1200" b="1" kern="100" smtClean="0">
                <a:solidFill>
                  <a:srgbClr val="000000"/>
                </a:solidFill>
                <a:effectLst/>
                <a:ea typeface="ＭＳ 明朝"/>
                <a:cs typeface="Times New Roman"/>
              </a:rPr>
              <a:t>資料</a:t>
            </a:r>
            <a:r>
              <a:rPr lang="ja-JP" altLang="en-US" sz="1200" b="1" kern="100" smtClean="0">
                <a:solidFill>
                  <a:srgbClr val="000000"/>
                </a:solidFill>
                <a:effectLst/>
                <a:ea typeface="ＭＳ 明朝"/>
                <a:cs typeface="Times New Roman"/>
              </a:rPr>
              <a:t>２</a:t>
            </a:r>
            <a:r>
              <a:rPr lang="ja-JP" sz="1200" b="1" kern="100" smtClean="0">
                <a:solidFill>
                  <a:srgbClr val="000000"/>
                </a:solidFill>
                <a:effectLst/>
                <a:ea typeface="ＭＳ 明朝"/>
                <a:cs typeface="Times New Roman"/>
              </a:rPr>
              <a:t>－</a:t>
            </a:r>
            <a:r>
              <a:rPr lang="ja-JP" altLang="en-US" sz="1200" b="1" kern="100" smtClean="0">
                <a:solidFill>
                  <a:srgbClr val="000000"/>
                </a:solidFill>
                <a:effectLst/>
                <a:ea typeface="ＭＳ 明朝"/>
                <a:cs typeface="Times New Roman"/>
              </a:rPr>
              <a:t>２</a:t>
            </a:r>
            <a:endParaRPr lang="ja-JP" sz="1050" kern="100" dirty="0">
              <a:effectLst/>
              <a:ea typeface="ＭＳ 明朝"/>
              <a:cs typeface="Times New Roman"/>
            </a:endParaRPr>
          </a:p>
        </p:txBody>
      </p:sp>
      <p:cxnSp>
        <p:nvCxnSpPr>
          <p:cNvPr id="20" name="直線コネクタ 19"/>
          <p:cNvCxnSpPr/>
          <p:nvPr/>
        </p:nvCxnSpPr>
        <p:spPr>
          <a:xfrm flipH="1">
            <a:off x="3402989" y="4800356"/>
            <a:ext cx="115724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角丸四角形 7"/>
          <p:cNvSpPr/>
          <p:nvPr/>
        </p:nvSpPr>
        <p:spPr>
          <a:xfrm>
            <a:off x="888388" y="2554360"/>
            <a:ext cx="5029201" cy="141451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主な協議内容</a:t>
            </a:r>
            <a:r>
              <a:rPr kumimoji="1" lang="en-US" altLang="ja-JP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  <a:p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・地域の相談支援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について</a:t>
            </a:r>
            <a:endParaRPr kumimoji="1" lang="ja-JP" altLang="en-US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・地域の関係機関との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連携について</a:t>
            </a:r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地域における障害児者等への支援にあたっての課題に　</a:t>
            </a:r>
            <a:endParaRPr kumimoji="1" lang="en-US" altLang="ja-JP" sz="14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ついての情報共有　など</a:t>
            </a:r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4560230" y="4317123"/>
            <a:ext cx="1990253" cy="971549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u="sng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運営会議</a:t>
            </a:r>
            <a:endParaRPr kumimoji="1" lang="en-US" altLang="ja-JP" sz="1400" u="sng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全体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会の調整</a:t>
            </a:r>
            <a:endParaRPr kumimoji="1" lang="en-US" altLang="ja-JP" sz="14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・部会のとりまとめ</a:t>
            </a:r>
            <a:endParaRPr kumimoji="1" lang="ja-JP" altLang="en-US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113315" y="6343878"/>
            <a:ext cx="1472963" cy="1920392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3334483" y="6331667"/>
            <a:ext cx="1455187" cy="1932739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8" name="角丸四角形 27"/>
          <p:cNvSpPr/>
          <p:nvPr/>
        </p:nvSpPr>
        <p:spPr>
          <a:xfrm>
            <a:off x="4855703" y="6324631"/>
            <a:ext cx="1809648" cy="1935228"/>
          </a:xfrm>
          <a:prstGeom prst="roundRect">
            <a:avLst/>
          </a:prstGeom>
          <a:noFill/>
          <a:ln w="63500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30" name="直線コネクタ 29"/>
          <p:cNvCxnSpPr/>
          <p:nvPr/>
        </p:nvCxnSpPr>
        <p:spPr>
          <a:xfrm>
            <a:off x="2438474" y="5688936"/>
            <a:ext cx="0" cy="6647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/>
          <p:nvPr/>
        </p:nvCxnSpPr>
        <p:spPr>
          <a:xfrm>
            <a:off x="4241353" y="5688936"/>
            <a:ext cx="0" cy="6356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角丸四角形 34"/>
          <p:cNvSpPr/>
          <p:nvPr/>
        </p:nvSpPr>
        <p:spPr>
          <a:xfrm>
            <a:off x="11423" y="6293578"/>
            <a:ext cx="1706420" cy="1915415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kumimoji="1" lang="ja-JP" altLang="en-US" sz="1400" u="sng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子ども支援部会</a:t>
            </a:r>
            <a:endParaRPr kumimoji="1" lang="en-US" altLang="ja-JP" sz="1400" u="sng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en-US" altLang="ja-JP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部会長</a:t>
            </a:r>
            <a:r>
              <a:rPr kumimoji="1" lang="en-US" altLang="ja-JP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  <a:p>
            <a:r>
              <a:rPr kumimoji="1" lang="ja-JP" altLang="en-US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品川区旗の台</a:t>
            </a:r>
            <a:endParaRPr kumimoji="1" lang="en-US" altLang="ja-JP" sz="11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障害児者相談支援</a:t>
            </a:r>
            <a:endParaRPr kumimoji="1" lang="en-US" altLang="ja-JP" sz="11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センター長</a:t>
            </a:r>
            <a:endParaRPr kumimoji="1" lang="en-US" altLang="ja-JP" sz="11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en-US" altLang="ja-JP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主な協議内容</a:t>
            </a:r>
            <a:r>
              <a:rPr kumimoji="1" lang="en-US" altLang="ja-JP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  <a:p>
            <a:r>
              <a:rPr kumimoji="1" lang="ja-JP" altLang="en-US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・障害児支援の充実</a:t>
            </a:r>
            <a:endParaRPr kumimoji="1" lang="en-US" altLang="ja-JP" sz="11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・困難事例の共有</a:t>
            </a:r>
            <a:endParaRPr kumimoji="1" lang="en-US" altLang="ja-JP" sz="11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6" name="角丸四角形 35"/>
          <p:cNvSpPr/>
          <p:nvPr/>
        </p:nvSpPr>
        <p:spPr>
          <a:xfrm>
            <a:off x="1581726" y="6292513"/>
            <a:ext cx="1775345" cy="19092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kumimoji="1" lang="ja-JP" altLang="en-US" sz="1400" u="sng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相談支援部会</a:t>
            </a:r>
            <a:endParaRPr kumimoji="1" lang="en-US" altLang="ja-JP" sz="1400" u="sng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en-US" altLang="ja-JP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部会長</a:t>
            </a:r>
            <a:r>
              <a:rPr kumimoji="1" lang="en-US" altLang="ja-JP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  <a:p>
            <a:r>
              <a:rPr kumimoji="1" lang="ja-JP" altLang="en-US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品川区東品川障害者</a:t>
            </a:r>
            <a:endParaRPr kumimoji="1" lang="en-US" altLang="ja-JP" sz="11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相談支援センター長</a:t>
            </a:r>
            <a:endParaRPr kumimoji="1" lang="en-US" altLang="ja-JP" sz="11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en-US" altLang="ja-JP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主な協議内容</a:t>
            </a:r>
            <a:r>
              <a:rPr kumimoji="1" lang="en-US" altLang="ja-JP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  <a:p>
            <a:r>
              <a:rPr kumimoji="1" lang="ja-JP" altLang="en-US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・相談支援の充実</a:t>
            </a:r>
            <a:endParaRPr kumimoji="1" lang="en-US" altLang="ja-JP" sz="11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・困難事例の共有</a:t>
            </a:r>
            <a:endParaRPr kumimoji="1" lang="en-US" altLang="ja-JP" sz="11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・社会資源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の活用</a:t>
            </a:r>
            <a:r>
              <a:rPr kumimoji="1" lang="ja-JP" altLang="en-US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検討</a:t>
            </a:r>
            <a:endParaRPr kumimoji="1" lang="en-US" altLang="ja-JP" sz="11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7" name="角丸四角形 36"/>
          <p:cNvSpPr/>
          <p:nvPr/>
        </p:nvSpPr>
        <p:spPr>
          <a:xfrm>
            <a:off x="3223245" y="6304485"/>
            <a:ext cx="1639228" cy="1587969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kumimoji="1" lang="ja-JP" altLang="en-US" sz="1400" u="sng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就労支援部会</a:t>
            </a:r>
            <a:endParaRPr kumimoji="1" lang="en-US" altLang="ja-JP" sz="1400" u="sng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en-US" altLang="ja-JP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部会長</a:t>
            </a:r>
            <a:r>
              <a:rPr kumimoji="1" lang="en-US" altLang="ja-JP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  <a:p>
            <a:r>
              <a:rPr kumimoji="1" lang="ja-JP" altLang="en-US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品川区立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発達</a:t>
            </a:r>
            <a:endParaRPr kumimoji="1" lang="en-US" altLang="ja-JP" sz="11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障害者支援</a:t>
            </a:r>
            <a:r>
              <a:rPr kumimoji="1" lang="ja-JP" altLang="en-US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施設長</a:t>
            </a:r>
            <a:endParaRPr kumimoji="1" lang="en-US" altLang="ja-JP" sz="11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en-US" altLang="ja-JP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主な協議内容</a:t>
            </a:r>
            <a:r>
              <a:rPr kumimoji="1" lang="en-US" altLang="ja-JP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  <a:p>
            <a:r>
              <a:rPr kumimoji="1" lang="ja-JP" altLang="en-US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・就労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支援の</a:t>
            </a:r>
            <a:r>
              <a:rPr kumimoji="1" lang="ja-JP" altLang="en-US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充実</a:t>
            </a:r>
            <a:endParaRPr kumimoji="1" lang="en-US" altLang="ja-JP" sz="11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・就労機会の拡充</a:t>
            </a:r>
            <a:endParaRPr kumimoji="1" lang="en-US" altLang="ja-JP" sz="11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8" name="角丸四角形 37"/>
          <p:cNvSpPr/>
          <p:nvPr/>
        </p:nvSpPr>
        <p:spPr>
          <a:xfrm>
            <a:off x="4747335" y="6362928"/>
            <a:ext cx="2147927" cy="1587969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kumimoji="1" lang="ja-JP" altLang="en-US" sz="1200" u="sng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kumimoji="1" lang="ja-JP" altLang="en-US" sz="1200" u="sng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仮）精神</a:t>
            </a:r>
            <a:r>
              <a:rPr kumimoji="1" lang="ja-JP" altLang="en-US" sz="1200" u="sng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障害支援</a:t>
            </a:r>
            <a:r>
              <a:rPr kumimoji="1" lang="ja-JP" altLang="en-US" sz="1200" u="sng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部会</a:t>
            </a:r>
            <a:endParaRPr kumimoji="1" lang="en-US" altLang="ja-JP" sz="1200" u="sng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en-US" altLang="ja-JP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主な協議内容</a:t>
            </a:r>
            <a:r>
              <a:rPr kumimoji="1" lang="en-US" altLang="ja-JP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  <a:p>
            <a:r>
              <a:rPr kumimoji="1" lang="ja-JP" altLang="en-US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・保健・医療・福祉の</a:t>
            </a:r>
            <a:endParaRPr kumimoji="1" lang="en-US" altLang="ja-JP" sz="11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連携強化</a:t>
            </a:r>
            <a:endParaRPr kumimoji="1" lang="en-US" altLang="ja-JP" sz="11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今後の支援の在り方や</a:t>
            </a:r>
            <a:endParaRPr kumimoji="1" lang="en-US" altLang="ja-JP" sz="11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取り組み</a:t>
            </a:r>
            <a:endParaRPr kumimoji="1" lang="en-US" altLang="ja-JP" sz="11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46" name="直線コネクタ 45"/>
          <p:cNvCxnSpPr/>
          <p:nvPr/>
        </p:nvCxnSpPr>
        <p:spPr>
          <a:xfrm>
            <a:off x="5752477" y="5685315"/>
            <a:ext cx="0" cy="6356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>
            <a:off x="5291236" y="5828181"/>
            <a:ext cx="960582" cy="30777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kumimoji="1" lang="ja-JP" altLang="en-US" sz="1400" b="1" dirty="0" smtClean="0"/>
              <a:t>新設検討</a:t>
            </a:r>
            <a:endParaRPr kumimoji="1" lang="ja-JP" altLang="en-US" sz="1400" b="1" dirty="0"/>
          </a:p>
        </p:txBody>
      </p:sp>
      <p:sp>
        <p:nvSpPr>
          <p:cNvPr id="25" name="角丸四角形 24"/>
          <p:cNvSpPr/>
          <p:nvPr/>
        </p:nvSpPr>
        <p:spPr>
          <a:xfrm>
            <a:off x="1669580" y="6367436"/>
            <a:ext cx="1575301" cy="1903009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kumimoji="1" lang="en-US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894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TotalTime>723</TotalTime>
  <Words>215</Words>
  <PresentationFormat>A4 210 x 297 mm</PresentationFormat>
  <Paragraphs>43</Paragraphs>
  <Slides>1</Slides>
  <Notes>0</Notes>
  <HiddenSlides>0</HiddenSlides>
  <MMClips>0</MMClips>
  <ScaleCrop>false</ScaleCrop>
  <HeadingPairs>
    <vt:vector baseType="variant" size="6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baseType="lpstr" size="10">
      <vt:lpstr>HG丸ｺﾞｼｯｸM-PRO</vt:lpstr>
      <vt:lpstr>ＭＳ 明朝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cp:lastPrinted>2024-10-17T07:09:42Z</cp:lastPrinted>
  <dcterms:created xsi:type="dcterms:W3CDTF">2020-07-16T10:29:07Z</dcterms:created>
  <dcterms:modified xsi:type="dcterms:W3CDTF">2024-10-17T07:15:49Z</dcterms:modified>
</cp:coreProperties>
</file>