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6858000" cy="9906000" type="A4"/>
  <p:notesSz cx="6807200" cy="99393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5" autoAdjust="0"/>
    <p:restoredTop sz="94660"/>
  </p:normalViewPr>
  <p:slideViewPr>
    <p:cSldViewPr snapToGrid="0">
      <p:cViewPr>
        <p:scale>
          <a:sx n="75" d="100"/>
          <a:sy n="75" d="100"/>
        </p:scale>
        <p:origin x="1302" y="-66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 smtClean="0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59669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296887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73581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966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550500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563068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51885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5653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 smtClean="0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 smtClean="0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5194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9283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37030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 smtClean="0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 smtClean="0"/>
              <a:t>マスター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403727-6343-4361-BC11-477CBACF4D0B}" type="datetimeFigureOut">
              <a:rPr kumimoji="1" lang="ja-JP" altLang="en-US" smtClean="0"/>
              <a:t>2024/6/11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74FEDF-811D-4E67-ABB7-8748CAC49C8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723342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テキスト ボックス 5"/>
          <p:cNvSpPr txBox="1"/>
          <p:nvPr/>
        </p:nvSpPr>
        <p:spPr>
          <a:xfrm>
            <a:off x="312065" y="2212022"/>
            <a:ext cx="1136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全体会</a:t>
            </a:r>
          </a:p>
        </p:txBody>
      </p:sp>
      <p:sp>
        <p:nvSpPr>
          <p:cNvPr id="7" name="テキスト ボックス 6"/>
          <p:cNvSpPr txBox="1"/>
          <p:nvPr/>
        </p:nvSpPr>
        <p:spPr>
          <a:xfrm>
            <a:off x="312065" y="5972317"/>
            <a:ext cx="11360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専門部会</a:t>
            </a:r>
          </a:p>
        </p:txBody>
      </p:sp>
      <p:sp>
        <p:nvSpPr>
          <p:cNvPr id="12" name="テキスト ボックス 11"/>
          <p:cNvSpPr txBox="1"/>
          <p:nvPr/>
        </p:nvSpPr>
        <p:spPr>
          <a:xfrm>
            <a:off x="241540" y="656540"/>
            <a:ext cx="66164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令和６年度</a:t>
            </a:r>
            <a:r>
              <a:rPr kumimoji="1"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品川区地域自立支援協議会の</a:t>
            </a:r>
            <a:r>
              <a:rPr kumimoji="1" lang="ja-JP" altLang="en-US" sz="20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体系</a:t>
            </a:r>
            <a:r>
              <a:rPr kumimoji="1" lang="ja-JP" altLang="en-US" sz="2000" b="1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について</a:t>
            </a:r>
            <a:endParaRPr kumimoji="1" lang="ja-JP" altLang="en-US" sz="2000" b="1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3" name="テキスト ボックス 12"/>
          <p:cNvSpPr txBox="1"/>
          <p:nvPr/>
        </p:nvSpPr>
        <p:spPr>
          <a:xfrm>
            <a:off x="2070001" y="1589920"/>
            <a:ext cx="30862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品川区地域自立支援協議会</a:t>
            </a:r>
            <a:endParaRPr kumimoji="1" lang="ja-JP" altLang="en-US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cxnSp>
        <p:nvCxnSpPr>
          <p:cNvPr id="3" name="直線コネクタ 2"/>
          <p:cNvCxnSpPr/>
          <p:nvPr/>
        </p:nvCxnSpPr>
        <p:spPr>
          <a:xfrm>
            <a:off x="3455023" y="4410540"/>
            <a:ext cx="4440" cy="261937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/>
          <p:nvPr/>
        </p:nvCxnSpPr>
        <p:spPr>
          <a:xfrm>
            <a:off x="1397337" y="6371858"/>
            <a:ext cx="1" cy="64829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線コネクタ 26"/>
          <p:cNvCxnSpPr/>
          <p:nvPr/>
        </p:nvCxnSpPr>
        <p:spPr>
          <a:xfrm flipH="1">
            <a:off x="5541069" y="6381614"/>
            <a:ext cx="2" cy="628786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線コネクタ 32"/>
          <p:cNvCxnSpPr/>
          <p:nvPr/>
        </p:nvCxnSpPr>
        <p:spPr>
          <a:xfrm flipH="1">
            <a:off x="1384344" y="6381620"/>
            <a:ext cx="4156726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正方形/長方形 18"/>
          <p:cNvSpPr/>
          <p:nvPr/>
        </p:nvSpPr>
        <p:spPr>
          <a:xfrm>
            <a:off x="5313671" y="237440"/>
            <a:ext cx="1085850" cy="419100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Aft>
                <a:spcPts val="0"/>
              </a:spcAft>
            </a:pPr>
            <a:r>
              <a:rPr lang="ja-JP" sz="1200" b="1" kern="100">
                <a:solidFill>
                  <a:srgbClr val="000000"/>
                </a:solidFill>
                <a:effectLst/>
                <a:ea typeface="ＭＳ 明朝"/>
                <a:cs typeface="Times New Roman"/>
              </a:rPr>
              <a:t>資料１－</a:t>
            </a:r>
            <a:r>
              <a:rPr lang="ja-JP" altLang="en-US" sz="1200" b="1" kern="100">
                <a:solidFill>
                  <a:srgbClr val="000000"/>
                </a:solidFill>
                <a:effectLst/>
                <a:ea typeface="ＭＳ 明朝"/>
                <a:cs typeface="Times New Roman"/>
              </a:rPr>
              <a:t>２</a:t>
            </a:r>
            <a:endParaRPr lang="ja-JP" sz="1050" kern="100">
              <a:effectLst/>
              <a:ea typeface="ＭＳ 明朝"/>
              <a:cs typeface="Times New Roman"/>
            </a:endParaRPr>
          </a:p>
        </p:txBody>
      </p:sp>
      <p:cxnSp>
        <p:nvCxnSpPr>
          <p:cNvPr id="20" name="直線コネクタ 19"/>
          <p:cNvCxnSpPr/>
          <p:nvPr/>
        </p:nvCxnSpPr>
        <p:spPr>
          <a:xfrm flipH="1">
            <a:off x="3462707" y="5317995"/>
            <a:ext cx="1271218" cy="1100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角丸四角形 7"/>
          <p:cNvSpPr/>
          <p:nvPr/>
        </p:nvSpPr>
        <p:spPr>
          <a:xfrm>
            <a:off x="990600" y="2620811"/>
            <a:ext cx="5029201" cy="177021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主な協議内容</a:t>
            </a:r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・地域の相談支援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について</a:t>
            </a:r>
            <a:endParaRPr kumimoji="1" lang="ja-JP" altLang="en-US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・地域の関係機関との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連携について</a:t>
            </a:r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地域における障害児者等への支援にあたっての課題に　</a:t>
            </a:r>
            <a:endParaRPr kumimoji="1" lang="en-US" altLang="ja-JP" sz="14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ついての情報共有　など</a:t>
            </a:r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9" name="角丸四角形 8"/>
          <p:cNvSpPr/>
          <p:nvPr/>
        </p:nvSpPr>
        <p:spPr>
          <a:xfrm>
            <a:off x="4719924" y="4843229"/>
            <a:ext cx="1990253" cy="971549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u="sng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運営会議</a:t>
            </a:r>
            <a:endParaRPr kumimoji="1" lang="en-US" altLang="ja-JP" sz="1400" u="sng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全体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会の調整</a:t>
            </a:r>
            <a:endParaRPr kumimoji="1" lang="en-US" altLang="ja-JP" sz="14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・部会のとりまとめ</a:t>
            </a:r>
            <a:endParaRPr kumimoji="1" lang="ja-JP" altLang="en-US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4" name="角丸四角形 23"/>
          <p:cNvSpPr/>
          <p:nvPr/>
        </p:nvSpPr>
        <p:spPr>
          <a:xfrm>
            <a:off x="312065" y="7029918"/>
            <a:ext cx="1990253" cy="2152182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子ども支援部会</a:t>
            </a:r>
            <a:endParaRPr kumimoji="1" lang="en-US" altLang="ja-JP" sz="1400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部会長</a:t>
            </a:r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品川区旗の台</a:t>
            </a:r>
            <a:endParaRPr kumimoji="1" lang="en-US" altLang="ja-JP" sz="12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障害児者相談支援</a:t>
            </a:r>
            <a:endParaRPr kumimoji="1" lang="en-US" altLang="ja-JP" sz="12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センター長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主な協議内容</a:t>
            </a:r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・障害児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支援の充実</a:t>
            </a:r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・困難事例の共有</a:t>
            </a:r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5" name="角丸四角形 24"/>
          <p:cNvSpPr/>
          <p:nvPr/>
        </p:nvSpPr>
        <p:spPr>
          <a:xfrm>
            <a:off x="2476501" y="7029917"/>
            <a:ext cx="2068396" cy="2152183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相談支援部会</a:t>
            </a:r>
            <a:endParaRPr kumimoji="1" lang="en-US" altLang="ja-JP" sz="1400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部会長</a:t>
            </a:r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品川区東品川障害者</a:t>
            </a:r>
            <a:endParaRPr kumimoji="1" lang="en-US" altLang="ja-JP" sz="12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相談支援センター長</a:t>
            </a:r>
            <a:endParaRPr kumimoji="1" lang="en-US" altLang="ja-JP" sz="12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主な協議内容</a:t>
            </a:r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・相談支援の充実</a:t>
            </a:r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・困難事例の共有</a:t>
            </a:r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</a:t>
            </a:r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社会資源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の活用</a:t>
            </a:r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検討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26" name="角丸四角形 25"/>
          <p:cNvSpPr/>
          <p:nvPr/>
        </p:nvSpPr>
        <p:spPr>
          <a:xfrm>
            <a:off x="4733925" y="7029918"/>
            <a:ext cx="1976252" cy="2152182"/>
          </a:xfrm>
          <a:prstGeom prst="round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u="sng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就労支援部会</a:t>
            </a:r>
            <a:endParaRPr kumimoji="1" lang="en-US" altLang="ja-JP" sz="1400" u="sng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部会長</a:t>
            </a:r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</a:t>
            </a:r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品川区立</a:t>
            </a:r>
            <a:r>
              <a:rPr kumimoji="1"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発達</a:t>
            </a:r>
            <a:endParaRPr kumimoji="1" lang="en-US" altLang="ja-JP" sz="1200" dirty="0" smtClean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2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障害者支援</a:t>
            </a:r>
            <a:r>
              <a:rPr kumimoji="1" lang="ja-JP" altLang="en-US" sz="12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施設長</a:t>
            </a:r>
            <a:endParaRPr kumimoji="1" lang="en-US" altLang="ja-JP" sz="12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【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主な協議内容</a:t>
            </a:r>
            <a:r>
              <a:rPr kumimoji="1" lang="en-US" altLang="ja-JP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】</a:t>
            </a: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・就労</a:t>
            </a:r>
            <a:r>
              <a:rPr kumimoji="1" lang="ja-JP" altLang="en-US" sz="1400" dirty="0" smtClean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支援の</a:t>
            </a:r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充実</a:t>
            </a:r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・就労機会の拡充</a:t>
            </a:r>
            <a:endParaRPr kumimoji="1" lang="en-US" altLang="ja-JP" sz="1400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748945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:vt="http://schemas.openxmlformats.org/officeDocument/2006/docPropsVTypes" xmlns="http://schemas.openxmlformats.org/officeDocument/2006/extended-properties">
  <Template>Office Theme</Template>
  <TotalTime>405</TotalTime>
  <Words>181</Words>
  <PresentationFormat>A4 210 x 297 mm</PresentationFormat>
  <Paragraphs>36</Paragraphs>
  <Slides>1</Slides>
  <Notes>0</Notes>
  <HiddenSlides>0</HiddenSlides>
  <MMClips>0</MMClips>
  <ScaleCrop>false</ScaleCrop>
  <HeadingPairs>
    <vt:vector baseType="variant" size="6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baseType="lpstr" size="10">
      <vt:lpstr>HG丸ｺﾞｼｯｸM-PRO</vt:lpstr>
      <vt:lpstr>ＭＳ 明朝</vt:lpstr>
      <vt:lpstr>游ゴシック</vt:lpstr>
      <vt:lpstr>游ゴシック Light</vt:lpstr>
      <vt:lpstr>Arial</vt:lpstr>
      <vt:lpstr>Calibri</vt:lpstr>
      <vt:lpstr>Calibri Light</vt:lpstr>
      <vt:lpstr>Times New Roman</vt:lpstr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terms:created xsi:type="dcterms:W3CDTF">2020-07-16T10:29:07Z</dcterms:created>
  <dcterms:modified xsi:type="dcterms:W3CDTF">2024-06-11T10:08:33Z</dcterms:modified>
</cp:coreProperties>
</file>