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31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16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5921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84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65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9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383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6971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41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7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434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65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864E0-00BD-49F7-BD93-31F4FF626426}" type="datetimeFigureOut">
              <a:rPr kumimoji="1" lang="ja-JP" altLang="en-US" smtClean="0"/>
              <a:t>2024/6/14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A8E9-F3E1-42CF-98CB-61074EAE5C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851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457" y="1286627"/>
            <a:ext cx="6588543" cy="401779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17" y="5304425"/>
            <a:ext cx="6503821" cy="3711675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687469" y="763407"/>
            <a:ext cx="3752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２０２３年１１月２１日号　広報し</a:t>
            </a:r>
            <a:r>
              <a:rPr kumimoji="1" lang="ja-JP" altLang="en-US" sz="1400" dirty="0" err="1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ながわ</a:t>
            </a:r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1400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品川区職員募集のご案内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37013" y="303964"/>
            <a:ext cx="115317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資料</a:t>
            </a:r>
            <a:r>
              <a:rPr kumimoji="1" lang="en-US" altLang="ja-JP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5-</a:t>
            </a:r>
            <a:r>
              <a:rPr kumimoji="1" lang="ja-JP" altLang="en-US" sz="16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２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656700" y="223218"/>
            <a:ext cx="936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338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9</TotalTime>
  <Words>20</Words>
  <PresentationFormat>A4 210 x 297 mm</PresentationFormat>
  <Paragraphs>3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8"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2024-05-30T10:40:28Z</cp:lastPrinted>
  <dcterms:created xsi:type="dcterms:W3CDTF">2024-05-30T05:52:40Z</dcterms:created>
  <dcterms:modified xsi:type="dcterms:W3CDTF">2024-06-14T02:58:58Z</dcterms:modified>
</cp:coreProperties>
</file>