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22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490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607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24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4689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69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600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0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19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42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74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06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B2AD0-B79E-4A87-8337-53D3DC7705C4}" type="datetimeFigureOut">
              <a:rPr kumimoji="1" lang="ja-JP" altLang="en-US" smtClean="0"/>
              <a:t>2024/2/21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D7324-5ED0-4AED-BCC3-EB447EA61F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31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41" y="793650"/>
            <a:ext cx="6796259" cy="777885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5794711" y="172216"/>
            <a:ext cx="95410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latin typeface="ＭＳ 明朝" panose="02020609040205080304" pitchFamily="17" charset="-128"/>
                <a:ea typeface="ＭＳ 明朝" panose="02020609040205080304" pitchFamily="17" charset="-128"/>
              </a:rPr>
              <a:t>資料３－２</a:t>
            </a:r>
            <a:endParaRPr kumimoji="1" lang="ja-JP" altLang="en-US" sz="12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718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3</TotalTime>
  <Words>2</Words>
  <PresentationFormat>A4 210 x 297 mm</PresentationFormat>
  <Paragraphs>1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8">
      <vt:lpstr>ＭＳ 明朝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terms:created xsi:type="dcterms:W3CDTF">2024-02-16T05:07:07Z</dcterms:created>
  <dcterms:modified xsi:type="dcterms:W3CDTF">2024-02-21T02:18:33Z</dcterms:modified>
</cp:coreProperties>
</file>