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5" Type="http://schemas.openxmlformats.org/officeDocument/2006/relationships/custom-properties" Target="docProps/custom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室原　彩子" initials="L" lastIdx="1" clrIdx="0">
    <p:extLst>
      <p:ext uri="{19B8F6BF-5375-455C-9EA6-DF929625EA0E}">
        <p15:presenceInfo xmlns:p15="http://schemas.microsoft.com/office/powerpoint/2012/main" userId="室原　彩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21C"/>
    <a:srgbClr val="FFF979"/>
    <a:srgbClr val="82B327"/>
    <a:srgbClr val="FFF300"/>
    <a:srgbClr val="D8E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78C55F-0B66-4835-A922-4B9013E68623}" v="27" dt="2024-04-24T13:21:08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976" y="72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viewProps" Target="viewProps.xml" />
  <Relationship Id="rId3" Type="http://schemas.openxmlformats.org/officeDocument/2006/relationships/customXml" Target="../customXml/item3.xml" />
  <Relationship Id="rId7" Type="http://schemas.openxmlformats.org/officeDocument/2006/relationships/presProps" Target="presProps.xml" />
  <Relationship Id="rId12" Type="http://schemas.microsoft.com/office/2015/10/relationships/revisionInfo" Target="revisionInfo.xml" />
  <Relationship Id="rId2" Type="http://schemas.openxmlformats.org/officeDocument/2006/relationships/customXml" Target="../customXml/item2.xml" />
  <Relationship Id="rId1" Type="http://schemas.openxmlformats.org/officeDocument/2006/relationships/customXml" Target="../customXml/item1.xml" />
  <Relationship Id="rId6" Type="http://schemas.openxmlformats.org/officeDocument/2006/relationships/commentAuthors" Target="commentAuthors.xml" />
  <Relationship Id="rId11" Type="http://schemas.microsoft.com/office/2016/11/relationships/changesInfo" Target="changesInfos/changesInfo1.xml" />
  <Relationship Id="rId5" Type="http://schemas.openxmlformats.org/officeDocument/2006/relationships/slide" Target="slides/slide1.xml" />
  <Relationship Id="rId10" Type="http://schemas.openxmlformats.org/officeDocument/2006/relationships/tableStyles" Target="tableStyles.xml" />
  <Relationship Id="rId4" Type="http://schemas.openxmlformats.org/officeDocument/2006/relationships/slideMaster" Target="slideMasters/slideMaster1.xml" />
  <Relationship Id="rId9" Type="http://schemas.openxmlformats.org/officeDocument/2006/relationships/theme" Target="theme/theme1.xml" />
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佐藤 美嶺" userId="6cd1fcaf-caab-40f9-8384-af9a6ec3370d" providerId="ADAL" clId="{07DAA369-31E8-4010-A363-29D00019E2E2}"/>
    <pc:docChg chg="custSel modSld">
      <pc:chgData name="佐藤 美嶺" userId="6cd1fcaf-caab-40f9-8384-af9a6ec3370d" providerId="ADAL" clId="{07DAA369-31E8-4010-A363-29D00019E2E2}" dt="2024-01-16T06:18:15.155" v="880" actId="1076"/>
      <pc:docMkLst>
        <pc:docMk/>
      </pc:docMkLst>
      <pc:sldChg chg="addSp delSp modSp mod">
        <pc:chgData name="佐藤 美嶺" userId="6cd1fcaf-caab-40f9-8384-af9a6ec3370d" providerId="ADAL" clId="{07DAA369-31E8-4010-A363-29D00019E2E2}" dt="2024-01-16T06:18:15.155" v="880" actId="1076"/>
        <pc:sldMkLst>
          <pc:docMk/>
          <pc:sldMk cId="3761427678" sldId="256"/>
        </pc:sldMkLst>
        <pc:spChg chg="add mod">
          <ac:chgData name="佐藤 美嶺" userId="6cd1fcaf-caab-40f9-8384-af9a6ec3370d" providerId="ADAL" clId="{07DAA369-31E8-4010-A363-29D00019E2E2}" dt="2024-01-16T05:57:24.032" v="794" actId="6549"/>
          <ac:spMkLst>
            <pc:docMk/>
            <pc:sldMk cId="3761427678" sldId="256"/>
            <ac:spMk id="3" creationId="{953F983C-5D19-B93F-2CA1-16A019DBBB0D}"/>
          </ac:spMkLst>
        </pc:spChg>
        <pc:spChg chg="mod">
          <ac:chgData name="佐藤 美嶺" userId="6cd1fcaf-caab-40f9-8384-af9a6ec3370d" providerId="ADAL" clId="{07DAA369-31E8-4010-A363-29D00019E2E2}" dt="2024-01-16T05:52:40.510" v="484"/>
          <ac:spMkLst>
            <pc:docMk/>
            <pc:sldMk cId="3761427678" sldId="256"/>
            <ac:spMk id="4" creationId="{B916B72D-889B-6C23-2987-24E91007520E}"/>
          </ac:spMkLst>
        </pc:spChg>
        <pc:spChg chg="add mod">
          <ac:chgData name="佐藤 美嶺" userId="6cd1fcaf-caab-40f9-8384-af9a6ec3370d" providerId="ADAL" clId="{07DAA369-31E8-4010-A363-29D00019E2E2}" dt="2024-01-16T05:53:19.420" v="566" actId="20577"/>
          <ac:spMkLst>
            <pc:docMk/>
            <pc:sldMk cId="3761427678" sldId="256"/>
            <ac:spMk id="6" creationId="{3AD3BF62-831F-0985-6863-1A22B2144C54}"/>
          </ac:spMkLst>
        </pc:spChg>
        <pc:spChg chg="add mod">
          <ac:chgData name="佐藤 美嶺" userId="6cd1fcaf-caab-40f9-8384-af9a6ec3370d" providerId="ADAL" clId="{07DAA369-31E8-4010-A363-29D00019E2E2}" dt="2024-01-16T06:18:12.634" v="879" actId="1076"/>
          <ac:spMkLst>
            <pc:docMk/>
            <pc:sldMk cId="3761427678" sldId="256"/>
            <ac:spMk id="10" creationId="{EFD6E9E5-913D-0D0D-77C8-2F1E67EB7A78}"/>
          </ac:spMkLst>
        </pc:spChg>
        <pc:spChg chg="add mod">
          <ac:chgData name="佐藤 美嶺" userId="6cd1fcaf-caab-40f9-8384-af9a6ec3370d" providerId="ADAL" clId="{07DAA369-31E8-4010-A363-29D00019E2E2}" dt="2024-01-16T06:18:12.634" v="879" actId="1076"/>
          <ac:spMkLst>
            <pc:docMk/>
            <pc:sldMk cId="3761427678" sldId="256"/>
            <ac:spMk id="11" creationId="{C000FDBA-C047-FDDC-1977-3A666B85B822}"/>
          </ac:spMkLst>
        </pc:spChg>
        <pc:spChg chg="add mod">
          <ac:chgData name="佐藤 美嶺" userId="6cd1fcaf-caab-40f9-8384-af9a6ec3370d" providerId="ADAL" clId="{07DAA369-31E8-4010-A363-29D00019E2E2}" dt="2024-01-16T06:18:12.634" v="879" actId="1076"/>
          <ac:spMkLst>
            <pc:docMk/>
            <pc:sldMk cId="3761427678" sldId="256"/>
            <ac:spMk id="15" creationId="{2D9FD82E-C456-9F2E-AAC4-131BEE993CF0}"/>
          </ac:spMkLst>
        </pc:spChg>
        <pc:spChg chg="add mod">
          <ac:chgData name="佐藤 美嶺" userId="6cd1fcaf-caab-40f9-8384-af9a6ec3370d" providerId="ADAL" clId="{07DAA369-31E8-4010-A363-29D00019E2E2}" dt="2024-01-16T05:42:52.289" v="325" actId="207"/>
          <ac:spMkLst>
            <pc:docMk/>
            <pc:sldMk cId="3761427678" sldId="256"/>
            <ac:spMk id="20" creationId="{944BB49C-16D1-CDEB-66E6-B15955E0B7AD}"/>
          </ac:spMkLst>
        </pc:spChg>
        <pc:spChg chg="del">
          <ac:chgData name="佐藤 美嶺" userId="6cd1fcaf-caab-40f9-8384-af9a6ec3370d" providerId="ADAL" clId="{07DAA369-31E8-4010-A363-29D00019E2E2}" dt="2024-01-16T06:06:10.174" v="864" actId="478"/>
          <ac:spMkLst>
            <pc:docMk/>
            <pc:sldMk cId="3761427678" sldId="256"/>
            <ac:spMk id="28" creationId="{F1F94562-37D6-B14E-965E-C5A23F3203BE}"/>
          </ac:spMkLst>
        </pc:spChg>
        <pc:spChg chg="del">
          <ac:chgData name="佐藤 美嶺" userId="6cd1fcaf-caab-40f9-8384-af9a6ec3370d" providerId="ADAL" clId="{07DAA369-31E8-4010-A363-29D00019E2E2}" dt="2024-01-16T06:05:28.528" v="854" actId="478"/>
          <ac:spMkLst>
            <pc:docMk/>
            <pc:sldMk cId="3761427678" sldId="256"/>
            <ac:spMk id="29" creationId="{6E36E4CF-DC1C-6C53-553C-B482440FB024}"/>
          </ac:spMkLst>
        </pc:spChg>
        <pc:spChg chg="add mod">
          <ac:chgData name="佐藤 美嶺" userId="6cd1fcaf-caab-40f9-8384-af9a6ec3370d" providerId="ADAL" clId="{07DAA369-31E8-4010-A363-29D00019E2E2}" dt="2024-01-16T05:42:23.440" v="281" actId="207"/>
          <ac:spMkLst>
            <pc:docMk/>
            <pc:sldMk cId="3761427678" sldId="256"/>
            <ac:spMk id="31" creationId="{32029A09-1A9D-138C-C2F5-C9F0611F3B24}"/>
          </ac:spMkLst>
        </pc:spChg>
        <pc:spChg chg="mod">
          <ac:chgData name="佐藤 美嶺" userId="6cd1fcaf-caab-40f9-8384-af9a6ec3370d" providerId="ADAL" clId="{07DAA369-31E8-4010-A363-29D00019E2E2}" dt="2024-01-16T05:39:15.451" v="171" actId="14100"/>
          <ac:spMkLst>
            <pc:docMk/>
            <pc:sldMk cId="3761427678" sldId="256"/>
            <ac:spMk id="32" creationId="{0C16F766-2723-C2D0-592E-262405F4604E}"/>
          </ac:spMkLst>
        </pc:spChg>
        <pc:spChg chg="mod">
          <ac:chgData name="佐藤 美嶺" userId="6cd1fcaf-caab-40f9-8384-af9a6ec3370d" providerId="ADAL" clId="{07DAA369-31E8-4010-A363-29D00019E2E2}" dt="2024-01-16T05:39:32.589" v="182" actId="1036"/>
          <ac:spMkLst>
            <pc:docMk/>
            <pc:sldMk cId="3761427678" sldId="256"/>
            <ac:spMk id="34" creationId="{E6304AE3-767D-55FE-2112-BD633273ECA3}"/>
          </ac:spMkLst>
        </pc:spChg>
        <pc:spChg chg="mod">
          <ac:chgData name="佐藤 美嶺" userId="6cd1fcaf-caab-40f9-8384-af9a6ec3370d" providerId="ADAL" clId="{07DAA369-31E8-4010-A363-29D00019E2E2}" dt="2024-01-16T05:42:02.098" v="240" actId="207"/>
          <ac:spMkLst>
            <pc:docMk/>
            <pc:sldMk cId="3761427678" sldId="256"/>
            <ac:spMk id="36" creationId="{36953883-4AB3-F308-601A-67074033D2D4}"/>
          </ac:spMkLst>
        </pc:spChg>
        <pc:spChg chg="mod">
          <ac:chgData name="佐藤 美嶺" userId="6cd1fcaf-caab-40f9-8384-af9a6ec3370d" providerId="ADAL" clId="{07DAA369-31E8-4010-A363-29D00019E2E2}" dt="2024-01-16T05:39:32.589" v="182" actId="1036"/>
          <ac:spMkLst>
            <pc:docMk/>
            <pc:sldMk cId="3761427678" sldId="256"/>
            <ac:spMk id="38" creationId="{53C642CB-B4D6-B9B8-7522-8B088026915F}"/>
          </ac:spMkLst>
        </pc:spChg>
        <pc:spChg chg="mod">
          <ac:chgData name="佐藤 美嶺" userId="6cd1fcaf-caab-40f9-8384-af9a6ec3370d" providerId="ADAL" clId="{07DAA369-31E8-4010-A363-29D00019E2E2}" dt="2024-01-16T05:36:12.559" v="20" actId="14100"/>
          <ac:spMkLst>
            <pc:docMk/>
            <pc:sldMk cId="3761427678" sldId="256"/>
            <ac:spMk id="39" creationId="{A92F1550-E939-762C-A34D-F945AF08C8B0}"/>
          </ac:spMkLst>
        </pc:spChg>
        <pc:spChg chg="mod">
          <ac:chgData name="佐藤 美嶺" userId="6cd1fcaf-caab-40f9-8384-af9a6ec3370d" providerId="ADAL" clId="{07DAA369-31E8-4010-A363-29D00019E2E2}" dt="2024-01-16T06:03:28.875" v="808" actId="20577"/>
          <ac:spMkLst>
            <pc:docMk/>
            <pc:sldMk cId="3761427678" sldId="256"/>
            <ac:spMk id="40" creationId="{00725BE6-3770-A734-C7F2-1BB6B4E365D8}"/>
          </ac:spMkLst>
        </pc:spChg>
        <pc:spChg chg="mod">
          <ac:chgData name="佐藤 美嶺" userId="6cd1fcaf-caab-40f9-8384-af9a6ec3370d" providerId="ADAL" clId="{07DAA369-31E8-4010-A363-29D00019E2E2}" dt="2024-01-16T06:03:35.542" v="809" actId="1076"/>
          <ac:spMkLst>
            <pc:docMk/>
            <pc:sldMk cId="3761427678" sldId="256"/>
            <ac:spMk id="43" creationId="{30A47AAB-951B-EF3D-EA06-EAF125072DA4}"/>
          </ac:spMkLst>
        </pc:spChg>
        <pc:spChg chg="mod">
          <ac:chgData name="佐藤 美嶺" userId="6cd1fcaf-caab-40f9-8384-af9a6ec3370d" providerId="ADAL" clId="{07DAA369-31E8-4010-A363-29D00019E2E2}" dt="2024-01-16T06:03:35.542" v="809" actId="1076"/>
          <ac:spMkLst>
            <pc:docMk/>
            <pc:sldMk cId="3761427678" sldId="256"/>
            <ac:spMk id="44" creationId="{7F13AC03-C949-7168-91AF-04DDF404C290}"/>
          </ac:spMkLst>
        </pc:spChg>
        <pc:spChg chg="add mod">
          <ac:chgData name="佐藤 美嶺" userId="6cd1fcaf-caab-40f9-8384-af9a6ec3370d" providerId="ADAL" clId="{07DAA369-31E8-4010-A363-29D00019E2E2}" dt="2024-01-16T05:42:28.733" v="282" actId="207"/>
          <ac:spMkLst>
            <pc:docMk/>
            <pc:sldMk cId="3761427678" sldId="256"/>
            <ac:spMk id="45" creationId="{04DA0254-359F-207A-D3F5-BDB3840EE48A}"/>
          </ac:spMkLst>
        </pc:spChg>
        <pc:spChg chg="add mod">
          <ac:chgData name="佐藤 美嶺" userId="6cd1fcaf-caab-40f9-8384-af9a6ec3370d" providerId="ADAL" clId="{07DAA369-31E8-4010-A363-29D00019E2E2}" dt="2024-01-16T05:37:47.137" v="131" actId="207"/>
          <ac:spMkLst>
            <pc:docMk/>
            <pc:sldMk cId="3761427678" sldId="256"/>
            <ac:spMk id="48" creationId="{4D246FAB-A30E-3C44-B43F-3186B9DB0A4B}"/>
          </ac:spMkLst>
        </pc:spChg>
        <pc:spChg chg="add mod">
          <ac:chgData name="佐藤 美嶺" userId="6cd1fcaf-caab-40f9-8384-af9a6ec3370d" providerId="ADAL" clId="{07DAA369-31E8-4010-A363-29D00019E2E2}" dt="2024-01-16T06:18:15.155" v="880" actId="1076"/>
          <ac:spMkLst>
            <pc:docMk/>
            <pc:sldMk cId="3761427678" sldId="256"/>
            <ac:spMk id="49" creationId="{44A23C2C-D4A5-80AA-D5B5-8FD365330D75}"/>
          </ac:spMkLst>
        </pc:spChg>
        <pc:picChg chg="del">
          <ac:chgData name="佐藤 美嶺" userId="6cd1fcaf-caab-40f9-8384-af9a6ec3370d" providerId="ADAL" clId="{07DAA369-31E8-4010-A363-29D00019E2E2}" dt="2024-01-16T06:05:24.861" v="852" actId="478"/>
          <ac:picMkLst>
            <pc:docMk/>
            <pc:sldMk cId="3761427678" sldId="256"/>
            <ac:picMk id="16" creationId="{203205CA-9E83-E150-47C7-5F9AD8167D35}"/>
          </ac:picMkLst>
        </pc:picChg>
        <pc:picChg chg="del">
          <ac:chgData name="佐藤 美嶺" userId="6cd1fcaf-caab-40f9-8384-af9a6ec3370d" providerId="ADAL" clId="{07DAA369-31E8-4010-A363-29D00019E2E2}" dt="2024-01-16T06:06:10.700" v="865" actId="478"/>
          <ac:picMkLst>
            <pc:docMk/>
            <pc:sldMk cId="3761427678" sldId="256"/>
            <ac:picMk id="17" creationId="{B39DE7EA-1D12-08CC-8E98-3B6AE3C9246E}"/>
          </ac:picMkLst>
        </pc:picChg>
        <pc:picChg chg="mod">
          <ac:chgData name="佐藤 美嶺" userId="6cd1fcaf-caab-40f9-8384-af9a6ec3370d" providerId="ADAL" clId="{07DAA369-31E8-4010-A363-29D00019E2E2}" dt="2024-01-16T05:35:58.118" v="11" actId="1076"/>
          <ac:picMkLst>
            <pc:docMk/>
            <pc:sldMk cId="3761427678" sldId="256"/>
            <ac:picMk id="41" creationId="{B33032A7-3B5E-B258-ED5F-28B3299B55E3}"/>
          </ac:picMkLst>
        </pc:picChg>
        <pc:picChg chg="mod">
          <ac:chgData name="佐藤 美嶺" userId="6cd1fcaf-caab-40f9-8384-af9a6ec3370d" providerId="ADAL" clId="{07DAA369-31E8-4010-A363-29D00019E2E2}" dt="2024-01-16T05:35:58.118" v="11" actId="1076"/>
          <ac:picMkLst>
            <pc:docMk/>
            <pc:sldMk cId="3761427678" sldId="256"/>
            <ac:picMk id="42" creationId="{EB982413-5D66-F680-3FD9-6B3AC64DE8F8}"/>
          </ac:picMkLst>
        </pc:picChg>
        <pc:picChg chg="add mod ord modCrop">
          <ac:chgData name="佐藤 美嶺" userId="6cd1fcaf-caab-40f9-8384-af9a6ec3370d" providerId="ADAL" clId="{07DAA369-31E8-4010-A363-29D00019E2E2}" dt="2024-01-16T06:05:46.517" v="859" actId="167"/>
          <ac:picMkLst>
            <pc:docMk/>
            <pc:sldMk cId="3761427678" sldId="256"/>
            <ac:picMk id="47" creationId="{191A2687-DAA8-61B3-AD74-65037B30389A}"/>
          </ac:picMkLst>
        </pc:picChg>
        <pc:picChg chg="add del mod ord">
          <ac:chgData name="佐藤 美嶺" userId="6cd1fcaf-caab-40f9-8384-af9a6ec3370d" providerId="ADAL" clId="{07DAA369-31E8-4010-A363-29D00019E2E2}" dt="2024-01-16T06:03:08.538" v="796" actId="478"/>
          <ac:picMkLst>
            <pc:docMk/>
            <pc:sldMk cId="3761427678" sldId="256"/>
            <ac:picMk id="47" creationId="{B5192D4B-B3F1-A364-F5E3-2709D7A88AF4}"/>
          </ac:picMkLst>
        </pc:picChg>
        <pc:picChg chg="add mod ord modCrop">
          <ac:chgData name="佐藤 美嶺" userId="6cd1fcaf-caab-40f9-8384-af9a6ec3370d" providerId="ADAL" clId="{07DAA369-31E8-4010-A363-29D00019E2E2}" dt="2024-01-16T06:06:52.271" v="875" actId="167"/>
          <ac:picMkLst>
            <pc:docMk/>
            <pc:sldMk cId="3761427678" sldId="256"/>
            <ac:picMk id="50" creationId="{C901F072-4706-9E61-C078-E48FE1B5EE46}"/>
          </ac:picMkLst>
        </pc:picChg>
        <pc:picChg chg="add mod ord">
          <ac:chgData name="佐藤 美嶺" userId="6cd1fcaf-caab-40f9-8384-af9a6ec3370d" providerId="ADAL" clId="{07DAA369-31E8-4010-A363-29D00019E2E2}" dt="2024-01-16T06:03:16.768" v="800" actId="167"/>
          <ac:picMkLst>
            <pc:docMk/>
            <pc:sldMk cId="3761427678" sldId="256"/>
            <ac:picMk id="51" creationId="{FBF64FAF-A5B7-1C87-E252-C764F00E22B5}"/>
          </ac:picMkLst>
        </pc:picChg>
        <pc:picChg chg="add mod modCrop">
          <ac:chgData name="佐藤 美嶺" userId="6cd1fcaf-caab-40f9-8384-af9a6ec3370d" providerId="ADAL" clId="{07DAA369-31E8-4010-A363-29D00019E2E2}" dt="2024-01-16T06:06:45.713" v="873" actId="1076"/>
          <ac:picMkLst>
            <pc:docMk/>
            <pc:sldMk cId="3761427678" sldId="256"/>
            <ac:picMk id="52" creationId="{A58E2C84-0EBC-C969-9815-AEB317B78255}"/>
          </ac:picMkLst>
        </pc:picChg>
        <pc:picChg chg="add mod">
          <ac:chgData name="佐藤 美嶺" userId="6cd1fcaf-caab-40f9-8384-af9a6ec3370d" providerId="ADAL" clId="{07DAA369-31E8-4010-A363-29D00019E2E2}" dt="2024-01-16T06:04:06.955" v="813" actId="1076"/>
          <ac:picMkLst>
            <pc:docMk/>
            <pc:sldMk cId="3761427678" sldId="256"/>
            <ac:picMk id="53" creationId="{26522EBD-E0CC-9011-543A-5C5A35CD5881}"/>
          </ac:picMkLst>
        </pc:picChg>
      </pc:sldChg>
    </pc:docChg>
  </pc:docChgLst>
  <pc:docChgLst>
    <pc:chgData name="水野 弘一" userId="abd9bb63-b5b5-484b-b4d1-8bd6edf0c9ed" providerId="ADAL" clId="{EE598ACE-1441-4674-AA9B-8AAD071C0716}"/>
    <pc:docChg chg="modSld">
      <pc:chgData name="水野 弘一" userId="abd9bb63-b5b5-484b-b4d1-8bd6edf0c9ed" providerId="ADAL" clId="{EE598ACE-1441-4674-AA9B-8AAD071C0716}" dt="2024-02-15T01:50:13.417" v="0" actId="1076"/>
      <pc:docMkLst>
        <pc:docMk/>
      </pc:docMkLst>
      <pc:sldChg chg="modSp mod">
        <pc:chgData name="水野 弘一" userId="abd9bb63-b5b5-484b-b4d1-8bd6edf0c9ed" providerId="ADAL" clId="{EE598ACE-1441-4674-AA9B-8AAD071C0716}" dt="2024-02-15T01:50:13.417" v="0" actId="1076"/>
        <pc:sldMkLst>
          <pc:docMk/>
          <pc:sldMk cId="3761427678" sldId="256"/>
        </pc:sldMkLst>
        <pc:spChg chg="mod">
          <ac:chgData name="水野 弘一" userId="abd9bb63-b5b5-484b-b4d1-8bd6edf0c9ed" providerId="ADAL" clId="{EE598ACE-1441-4674-AA9B-8AAD071C0716}" dt="2024-02-15T01:50:13.417" v="0" actId="1076"/>
          <ac:spMkLst>
            <pc:docMk/>
            <pc:sldMk cId="3761427678" sldId="256"/>
            <ac:spMk id="16" creationId="{F6AE3B80-FC13-C21C-205A-F6C3254FB015}"/>
          </ac:spMkLst>
        </pc:spChg>
      </pc:sldChg>
    </pc:docChg>
  </pc:docChgLst>
  <pc:docChgLst>
    <pc:chgData name="水野 弘一" userId="abd9bb63-b5b5-484b-b4d1-8bd6edf0c9ed" providerId="ADAL" clId="{177FAB61-3E19-40CD-ADDD-F74BC67DD486}"/>
    <pc:docChg chg="undo redo custSel modSld">
      <pc:chgData name="水野 弘一" userId="abd9bb63-b5b5-484b-b4d1-8bd6edf0c9ed" providerId="ADAL" clId="{177FAB61-3E19-40CD-ADDD-F74BC67DD486}" dt="2024-04-17T03:21:05.661" v="301"/>
      <pc:docMkLst>
        <pc:docMk/>
      </pc:docMkLst>
      <pc:sldChg chg="modSp mod">
        <pc:chgData name="水野 弘一" userId="abd9bb63-b5b5-484b-b4d1-8bd6edf0c9ed" providerId="ADAL" clId="{177FAB61-3E19-40CD-ADDD-F74BC67DD486}" dt="2024-04-17T03:21:05.661" v="301"/>
        <pc:sldMkLst>
          <pc:docMk/>
          <pc:sldMk cId="3761427678" sldId="256"/>
        </pc:sldMkLst>
        <pc:spChg chg="mod">
          <ac:chgData name="水野 弘一" userId="abd9bb63-b5b5-484b-b4d1-8bd6edf0c9ed" providerId="ADAL" clId="{177FAB61-3E19-40CD-ADDD-F74BC67DD486}" dt="2024-04-17T03:11:24.528" v="73"/>
          <ac:spMkLst>
            <pc:docMk/>
            <pc:sldMk cId="3761427678" sldId="256"/>
            <ac:spMk id="12" creationId="{6825FC2F-9D75-1767-9CD1-ABE0224F3687}"/>
          </ac:spMkLst>
        </pc:spChg>
        <pc:spChg chg="mod">
          <ac:chgData name="水野 弘一" userId="abd9bb63-b5b5-484b-b4d1-8bd6edf0c9ed" providerId="ADAL" clId="{177FAB61-3E19-40CD-ADDD-F74BC67DD486}" dt="2024-04-17T03:11:45.448" v="84"/>
          <ac:spMkLst>
            <pc:docMk/>
            <pc:sldMk cId="3761427678" sldId="256"/>
            <ac:spMk id="22" creationId="{F2023CB8-7DD8-4384-2A02-F6325E5BF73F}"/>
          </ac:spMkLst>
        </pc:spChg>
        <pc:spChg chg="mod">
          <ac:chgData name="水野 弘一" userId="abd9bb63-b5b5-484b-b4d1-8bd6edf0c9ed" providerId="ADAL" clId="{177FAB61-3E19-40CD-ADDD-F74BC67DD486}" dt="2024-04-17T03:21:05.661" v="301"/>
          <ac:spMkLst>
            <pc:docMk/>
            <pc:sldMk cId="3761427678" sldId="256"/>
            <ac:spMk id="23" creationId="{B37A1D2E-173D-8979-4325-110EE7861E78}"/>
          </ac:spMkLst>
        </pc:spChg>
        <pc:spChg chg="mod">
          <ac:chgData name="水野 弘一" userId="abd9bb63-b5b5-484b-b4d1-8bd6edf0c9ed" providerId="ADAL" clId="{177FAB61-3E19-40CD-ADDD-F74BC67DD486}" dt="2024-04-17T03:14:27.607" v="280" actId="13926"/>
          <ac:spMkLst>
            <pc:docMk/>
            <pc:sldMk cId="3761427678" sldId="256"/>
            <ac:spMk id="26" creationId="{CBA40113-BFD1-C1AE-5BE4-9272AD9B1E02}"/>
          </ac:spMkLst>
        </pc:spChg>
        <pc:spChg chg="mod">
          <ac:chgData name="水野 弘一" userId="abd9bb63-b5b5-484b-b4d1-8bd6edf0c9ed" providerId="ADAL" clId="{177FAB61-3E19-40CD-ADDD-F74BC67DD486}" dt="2024-04-17T03:14:32.954" v="281" actId="13926"/>
          <ac:spMkLst>
            <pc:docMk/>
            <pc:sldMk cId="3761427678" sldId="256"/>
            <ac:spMk id="36" creationId="{36953883-4AB3-F308-601A-67074033D2D4}"/>
          </ac:spMkLst>
        </pc:spChg>
        <pc:picChg chg="mod">
          <ac:chgData name="水野 弘一" userId="abd9bb63-b5b5-484b-b4d1-8bd6edf0c9ed" providerId="ADAL" clId="{177FAB61-3E19-40CD-ADDD-F74BC67DD486}" dt="2024-04-17T03:15:38.287" v="288" actId="1036"/>
          <ac:picMkLst>
            <pc:docMk/>
            <pc:sldMk cId="3761427678" sldId="256"/>
            <ac:picMk id="2" creationId="{6BB063FB-564A-8F74-0AE0-E19B3271F90F}"/>
          </ac:picMkLst>
        </pc:picChg>
      </pc:sldChg>
    </pc:docChg>
  </pc:docChgLst>
  <pc:docChgLst>
    <pc:chgData name="竹本 加良子" userId="0c6ae3ae-d856-42b3-a34a-032faf097262" providerId="ADAL" clId="{379E17AE-84FD-4F1C-BD33-ADF9AB3B714B}"/>
    <pc:docChg chg="undo custSel modSld">
      <pc:chgData name="竹本 加良子" userId="0c6ae3ae-d856-42b3-a34a-032faf097262" providerId="ADAL" clId="{379E17AE-84FD-4F1C-BD33-ADF9AB3B714B}" dt="2023-12-14T23:49:08.271" v="329" actId="20577"/>
      <pc:docMkLst>
        <pc:docMk/>
      </pc:docMkLst>
      <pc:sldChg chg="modSp mod">
        <pc:chgData name="竹本 加良子" userId="0c6ae3ae-d856-42b3-a34a-032faf097262" providerId="ADAL" clId="{379E17AE-84FD-4F1C-BD33-ADF9AB3B714B}" dt="2023-12-14T23:49:08.271" v="329" actId="20577"/>
        <pc:sldMkLst>
          <pc:docMk/>
          <pc:sldMk cId="3761427678" sldId="256"/>
        </pc:sldMkLst>
        <pc:spChg chg="mod">
          <ac:chgData name="竹本 加良子" userId="0c6ae3ae-d856-42b3-a34a-032faf097262" providerId="ADAL" clId="{379E17AE-84FD-4F1C-BD33-ADF9AB3B714B}" dt="2023-12-14T23:45:53.743" v="241" actId="20577"/>
          <ac:spMkLst>
            <pc:docMk/>
            <pc:sldMk cId="3761427678" sldId="256"/>
            <ac:spMk id="4" creationId="{B916B72D-889B-6C23-2987-24E91007520E}"/>
          </ac:spMkLst>
        </pc:spChg>
        <pc:spChg chg="mod">
          <ac:chgData name="竹本 加良子" userId="0c6ae3ae-d856-42b3-a34a-032faf097262" providerId="ADAL" clId="{379E17AE-84FD-4F1C-BD33-ADF9AB3B714B}" dt="2023-12-14T23:43:08.753" v="200" actId="1076"/>
          <ac:spMkLst>
            <pc:docMk/>
            <pc:sldMk cId="3761427678" sldId="256"/>
            <ac:spMk id="5" creationId="{D1F10ED1-E0B2-ABD0-8716-CD384BC82085}"/>
          </ac:spMkLst>
        </pc:spChg>
        <pc:spChg chg="mod">
          <ac:chgData name="竹本 加良子" userId="0c6ae3ae-d856-42b3-a34a-032faf097262" providerId="ADAL" clId="{379E17AE-84FD-4F1C-BD33-ADF9AB3B714B}" dt="2023-12-14T23:43:21.417" v="209" actId="1036"/>
          <ac:spMkLst>
            <pc:docMk/>
            <pc:sldMk cId="3761427678" sldId="256"/>
            <ac:spMk id="8" creationId="{2C82F710-D47C-73E0-7EAC-DFDE65637E35}"/>
          </ac:spMkLst>
        </pc:spChg>
        <pc:spChg chg="mod">
          <ac:chgData name="竹本 加良子" userId="0c6ae3ae-d856-42b3-a34a-032faf097262" providerId="ADAL" clId="{379E17AE-84FD-4F1C-BD33-ADF9AB3B714B}" dt="2023-12-14T23:43:21.417" v="209" actId="1036"/>
          <ac:spMkLst>
            <pc:docMk/>
            <pc:sldMk cId="3761427678" sldId="256"/>
            <ac:spMk id="9" creationId="{8F9DEF38-6A5F-837F-3526-581E1F349582}"/>
          </ac:spMkLst>
        </pc:spChg>
        <pc:spChg chg="mod">
          <ac:chgData name="竹本 加良子" userId="0c6ae3ae-d856-42b3-a34a-032faf097262" providerId="ADAL" clId="{379E17AE-84FD-4F1C-BD33-ADF9AB3B714B}" dt="2023-12-14T23:43:21.417" v="209" actId="1036"/>
          <ac:spMkLst>
            <pc:docMk/>
            <pc:sldMk cId="3761427678" sldId="256"/>
            <ac:spMk id="12" creationId="{6825FC2F-9D75-1767-9CD1-ABE0224F3687}"/>
          </ac:spMkLst>
        </pc:spChg>
        <pc:spChg chg="mod">
          <ac:chgData name="竹本 加良子" userId="0c6ae3ae-d856-42b3-a34a-032faf097262" providerId="ADAL" clId="{379E17AE-84FD-4F1C-BD33-ADF9AB3B714B}" dt="2023-12-14T23:45:23.578" v="240" actId="1036"/>
          <ac:spMkLst>
            <pc:docMk/>
            <pc:sldMk cId="3761427678" sldId="256"/>
            <ac:spMk id="13" creationId="{671B2436-0F0E-3490-30BA-249F5A56351D}"/>
          </ac:spMkLst>
        </pc:spChg>
        <pc:spChg chg="mod">
          <ac:chgData name="竹本 加良子" userId="0c6ae3ae-d856-42b3-a34a-032faf097262" providerId="ADAL" clId="{379E17AE-84FD-4F1C-BD33-ADF9AB3B714B}" dt="2023-12-14T23:43:21.417" v="209" actId="1036"/>
          <ac:spMkLst>
            <pc:docMk/>
            <pc:sldMk cId="3761427678" sldId="256"/>
            <ac:spMk id="14" creationId="{D12EC758-74B2-CDC5-1A8E-AB5A9AAF9DAA}"/>
          </ac:spMkLst>
        </pc:spChg>
        <pc:spChg chg="mod">
          <ac:chgData name="竹本 加良子" userId="0c6ae3ae-d856-42b3-a34a-032faf097262" providerId="ADAL" clId="{379E17AE-84FD-4F1C-BD33-ADF9AB3B714B}" dt="2023-12-14T07:56:11.852" v="56" actId="1038"/>
          <ac:spMkLst>
            <pc:docMk/>
            <pc:sldMk cId="3761427678" sldId="256"/>
            <ac:spMk id="18" creationId="{930969A7-F24A-C4C6-5E69-F77E78C420AD}"/>
          </ac:spMkLst>
        </pc:spChg>
        <pc:spChg chg="mod">
          <ac:chgData name="竹本 加良子" userId="0c6ae3ae-d856-42b3-a34a-032faf097262" providerId="ADAL" clId="{379E17AE-84FD-4F1C-BD33-ADF9AB3B714B}" dt="2023-12-14T07:56:19.273" v="77" actId="1037"/>
          <ac:spMkLst>
            <pc:docMk/>
            <pc:sldMk cId="3761427678" sldId="256"/>
            <ac:spMk id="19" creationId="{00D05CCF-9342-E851-1E6B-5EA8CFAE19D1}"/>
          </ac:spMkLst>
        </pc:spChg>
        <pc:spChg chg="mod">
          <ac:chgData name="竹本 加良子" userId="0c6ae3ae-d856-42b3-a34a-032faf097262" providerId="ADAL" clId="{379E17AE-84FD-4F1C-BD33-ADF9AB3B714B}" dt="2023-12-14T07:56:11.852" v="56" actId="1038"/>
          <ac:spMkLst>
            <pc:docMk/>
            <pc:sldMk cId="3761427678" sldId="256"/>
            <ac:spMk id="21" creationId="{1B8EFEA4-061C-4A81-80EA-01B3FCDD07C5}"/>
          </ac:spMkLst>
        </pc:spChg>
        <pc:spChg chg="mod">
          <ac:chgData name="竹本 加良子" userId="0c6ae3ae-d856-42b3-a34a-032faf097262" providerId="ADAL" clId="{379E17AE-84FD-4F1C-BD33-ADF9AB3B714B}" dt="2023-12-14T07:56:19.273" v="77" actId="1037"/>
          <ac:spMkLst>
            <pc:docMk/>
            <pc:sldMk cId="3761427678" sldId="256"/>
            <ac:spMk id="22" creationId="{F2023CB8-7DD8-4384-2A02-F6325E5BF73F}"/>
          </ac:spMkLst>
        </pc:spChg>
        <pc:spChg chg="mod">
          <ac:chgData name="竹本 加良子" userId="0c6ae3ae-d856-42b3-a34a-032faf097262" providerId="ADAL" clId="{379E17AE-84FD-4F1C-BD33-ADF9AB3B714B}" dt="2023-12-14T07:56:11.852" v="56" actId="1038"/>
          <ac:spMkLst>
            <pc:docMk/>
            <pc:sldMk cId="3761427678" sldId="256"/>
            <ac:spMk id="23" creationId="{B37A1D2E-173D-8979-4325-110EE7861E78}"/>
          </ac:spMkLst>
        </pc:spChg>
        <pc:spChg chg="mod">
          <ac:chgData name="竹本 加良子" userId="0c6ae3ae-d856-42b3-a34a-032faf097262" providerId="ADAL" clId="{379E17AE-84FD-4F1C-BD33-ADF9AB3B714B}" dt="2023-12-14T07:56:11.852" v="56" actId="1038"/>
          <ac:spMkLst>
            <pc:docMk/>
            <pc:sldMk cId="3761427678" sldId="256"/>
            <ac:spMk id="24" creationId="{F1A6E387-ACE5-1930-7BA2-197DC593B5DB}"/>
          </ac:spMkLst>
        </pc:spChg>
        <pc:spChg chg="mod">
          <ac:chgData name="竹本 加良子" userId="0c6ae3ae-d856-42b3-a34a-032faf097262" providerId="ADAL" clId="{379E17AE-84FD-4F1C-BD33-ADF9AB3B714B}" dt="2023-12-14T07:56:19.273" v="77" actId="1037"/>
          <ac:spMkLst>
            <pc:docMk/>
            <pc:sldMk cId="3761427678" sldId="256"/>
            <ac:spMk id="25" creationId="{93F60B79-3AC4-E6B5-9DE2-E284DC1B1938}"/>
          </ac:spMkLst>
        </pc:spChg>
        <pc:spChg chg="mod">
          <ac:chgData name="竹本 加良子" userId="0c6ae3ae-d856-42b3-a34a-032faf097262" providerId="ADAL" clId="{379E17AE-84FD-4F1C-BD33-ADF9AB3B714B}" dt="2023-12-14T07:56:19.273" v="77" actId="1037"/>
          <ac:spMkLst>
            <pc:docMk/>
            <pc:sldMk cId="3761427678" sldId="256"/>
            <ac:spMk id="26" creationId="{CBA40113-BFD1-C1AE-5BE4-9272AD9B1E02}"/>
          </ac:spMkLst>
        </pc:spChg>
        <pc:spChg chg="mod">
          <ac:chgData name="竹本 加良子" userId="0c6ae3ae-d856-42b3-a34a-032faf097262" providerId="ADAL" clId="{379E17AE-84FD-4F1C-BD33-ADF9AB3B714B}" dt="2023-12-14T23:46:21.564" v="249" actId="1076"/>
          <ac:spMkLst>
            <pc:docMk/>
            <pc:sldMk cId="3761427678" sldId="256"/>
            <ac:spMk id="27" creationId="{1EF909EC-CD7D-201C-B122-CE33FF7F78C4}"/>
          </ac:spMkLst>
        </pc:spChg>
        <pc:spChg chg="mod">
          <ac:chgData name="竹本 加良子" userId="0c6ae3ae-d856-42b3-a34a-032faf097262" providerId="ADAL" clId="{379E17AE-84FD-4F1C-BD33-ADF9AB3B714B}" dt="2023-12-14T23:46:37.080" v="252" actId="1076"/>
          <ac:spMkLst>
            <pc:docMk/>
            <pc:sldMk cId="3761427678" sldId="256"/>
            <ac:spMk id="28" creationId="{F1F94562-37D6-B14E-965E-C5A23F3203BE}"/>
          </ac:spMkLst>
        </pc:spChg>
        <pc:spChg chg="mod">
          <ac:chgData name="竹本 加良子" userId="0c6ae3ae-d856-42b3-a34a-032faf097262" providerId="ADAL" clId="{379E17AE-84FD-4F1C-BD33-ADF9AB3B714B}" dt="2023-12-14T23:46:41.615" v="254" actId="1076"/>
          <ac:spMkLst>
            <pc:docMk/>
            <pc:sldMk cId="3761427678" sldId="256"/>
            <ac:spMk id="29" creationId="{6E36E4CF-DC1C-6C53-553C-B482440FB024}"/>
          </ac:spMkLst>
        </pc:spChg>
        <pc:spChg chg="mod">
          <ac:chgData name="竹本 加良子" userId="0c6ae3ae-d856-42b3-a34a-032faf097262" providerId="ADAL" clId="{379E17AE-84FD-4F1C-BD33-ADF9AB3B714B}" dt="2023-12-14T23:44:45.311" v="229" actId="207"/>
          <ac:spMkLst>
            <pc:docMk/>
            <pc:sldMk cId="3761427678" sldId="256"/>
            <ac:spMk id="30" creationId="{01B02AD8-59DA-3D61-FD17-1581A3777ED7}"/>
          </ac:spMkLst>
        </pc:spChg>
        <pc:spChg chg="mod">
          <ac:chgData name="竹本 加良子" userId="0c6ae3ae-d856-42b3-a34a-032faf097262" providerId="ADAL" clId="{379E17AE-84FD-4F1C-BD33-ADF9AB3B714B}" dt="2023-12-14T23:48:33.328" v="316" actId="403"/>
          <ac:spMkLst>
            <pc:docMk/>
            <pc:sldMk cId="3761427678" sldId="256"/>
            <ac:spMk id="32" creationId="{0C16F766-2723-C2D0-592E-262405F4604E}"/>
          </ac:spMkLst>
        </pc:spChg>
        <pc:spChg chg="mod">
          <ac:chgData name="竹本 加良子" userId="0c6ae3ae-d856-42b3-a34a-032faf097262" providerId="ADAL" clId="{379E17AE-84FD-4F1C-BD33-ADF9AB3B714B}" dt="2023-12-14T23:44:45.311" v="229" actId="207"/>
          <ac:spMkLst>
            <pc:docMk/>
            <pc:sldMk cId="3761427678" sldId="256"/>
            <ac:spMk id="33" creationId="{394AC93D-60A5-99E0-5DCD-73D4F8C9CDC2}"/>
          </ac:spMkLst>
        </pc:spChg>
        <pc:spChg chg="mod">
          <ac:chgData name="竹本 加良子" userId="0c6ae3ae-d856-42b3-a34a-032faf097262" providerId="ADAL" clId="{379E17AE-84FD-4F1C-BD33-ADF9AB3B714B}" dt="2023-12-14T23:49:08.271" v="329" actId="20577"/>
          <ac:spMkLst>
            <pc:docMk/>
            <pc:sldMk cId="3761427678" sldId="256"/>
            <ac:spMk id="34" creationId="{E6304AE3-767D-55FE-2112-BD633273ECA3}"/>
          </ac:spMkLst>
        </pc:spChg>
        <pc:spChg chg="mod">
          <ac:chgData name="竹本 加良子" userId="0c6ae3ae-d856-42b3-a34a-032faf097262" providerId="ADAL" clId="{379E17AE-84FD-4F1C-BD33-ADF9AB3B714B}" dt="2023-12-14T23:47:33.682" v="288" actId="20577"/>
          <ac:spMkLst>
            <pc:docMk/>
            <pc:sldMk cId="3761427678" sldId="256"/>
            <ac:spMk id="36" creationId="{36953883-4AB3-F308-601A-67074033D2D4}"/>
          </ac:spMkLst>
        </pc:spChg>
        <pc:spChg chg="mod">
          <ac:chgData name="竹本 加良子" userId="0c6ae3ae-d856-42b3-a34a-032faf097262" providerId="ADAL" clId="{379E17AE-84FD-4F1C-BD33-ADF9AB3B714B}" dt="2023-12-14T23:48:53.365" v="319" actId="20577"/>
          <ac:spMkLst>
            <pc:docMk/>
            <pc:sldMk cId="3761427678" sldId="256"/>
            <ac:spMk id="37" creationId="{48A06957-FE2E-3A02-0282-D60F7B7074F9}"/>
          </ac:spMkLst>
        </pc:spChg>
        <pc:spChg chg="mod">
          <ac:chgData name="竹本 加良子" userId="0c6ae3ae-d856-42b3-a34a-032faf097262" providerId="ADAL" clId="{379E17AE-84FD-4F1C-BD33-ADF9AB3B714B}" dt="2023-12-14T23:44:30.313" v="227" actId="1076"/>
          <ac:spMkLst>
            <pc:docMk/>
            <pc:sldMk cId="3761427678" sldId="256"/>
            <ac:spMk id="39" creationId="{A92F1550-E939-762C-A34D-F945AF08C8B0}"/>
          </ac:spMkLst>
        </pc:spChg>
        <pc:spChg chg="mod">
          <ac:chgData name="竹本 加良子" userId="0c6ae3ae-d856-42b3-a34a-032faf097262" providerId="ADAL" clId="{379E17AE-84FD-4F1C-BD33-ADF9AB3B714B}" dt="2023-12-14T23:44:30.313" v="227" actId="1076"/>
          <ac:spMkLst>
            <pc:docMk/>
            <pc:sldMk cId="3761427678" sldId="256"/>
            <ac:spMk id="40" creationId="{00725BE6-3770-A734-C7F2-1BB6B4E365D8}"/>
          </ac:spMkLst>
        </pc:spChg>
        <pc:spChg chg="mod">
          <ac:chgData name="竹本 加良子" userId="0c6ae3ae-d856-42b3-a34a-032faf097262" providerId="ADAL" clId="{379E17AE-84FD-4F1C-BD33-ADF9AB3B714B}" dt="2023-12-14T23:44:23.571" v="225" actId="14100"/>
          <ac:spMkLst>
            <pc:docMk/>
            <pc:sldMk cId="3761427678" sldId="256"/>
            <ac:spMk id="43" creationId="{30A47AAB-951B-EF3D-EA06-EAF125072DA4}"/>
          </ac:spMkLst>
        </pc:spChg>
        <pc:spChg chg="mod">
          <ac:chgData name="竹本 加良子" userId="0c6ae3ae-d856-42b3-a34a-032faf097262" providerId="ADAL" clId="{379E17AE-84FD-4F1C-BD33-ADF9AB3B714B}" dt="2023-12-14T07:58:10.942" v="121" actId="1036"/>
          <ac:spMkLst>
            <pc:docMk/>
            <pc:sldMk cId="3761427678" sldId="256"/>
            <ac:spMk id="44" creationId="{7F13AC03-C949-7168-91AF-04DDF404C290}"/>
          </ac:spMkLst>
        </pc:spChg>
        <pc:picChg chg="mod modCrop">
          <ac:chgData name="竹本 加良子" userId="0c6ae3ae-d856-42b3-a34a-032faf097262" providerId="ADAL" clId="{379E17AE-84FD-4F1C-BD33-ADF9AB3B714B}" dt="2023-12-14T23:44:18.351" v="224" actId="1076"/>
          <ac:picMkLst>
            <pc:docMk/>
            <pc:sldMk cId="3761427678" sldId="256"/>
            <ac:picMk id="7" creationId="{D1CCF6AF-7DD2-5720-2436-516A4059F784}"/>
          </ac:picMkLst>
        </pc:picChg>
        <pc:picChg chg="mod modCrop">
          <ac:chgData name="竹本 加良子" userId="0c6ae3ae-d856-42b3-a34a-032faf097262" providerId="ADAL" clId="{379E17AE-84FD-4F1C-BD33-ADF9AB3B714B}" dt="2023-12-14T23:46:41.615" v="254" actId="1076"/>
          <ac:picMkLst>
            <pc:docMk/>
            <pc:sldMk cId="3761427678" sldId="256"/>
            <ac:picMk id="16" creationId="{203205CA-9E83-E150-47C7-5F9AD8167D35}"/>
          </ac:picMkLst>
        </pc:picChg>
        <pc:picChg chg="mod modCrop">
          <ac:chgData name="竹本 加良子" userId="0c6ae3ae-d856-42b3-a34a-032faf097262" providerId="ADAL" clId="{379E17AE-84FD-4F1C-BD33-ADF9AB3B714B}" dt="2023-12-14T07:57:12.356" v="109" actId="732"/>
          <ac:picMkLst>
            <pc:docMk/>
            <pc:sldMk cId="3761427678" sldId="256"/>
            <ac:picMk id="17" creationId="{B39DE7EA-1D12-08CC-8E98-3B6AE3C9246E}"/>
          </ac:picMkLst>
        </pc:picChg>
        <pc:picChg chg="mod">
          <ac:chgData name="竹本 加良子" userId="0c6ae3ae-d856-42b3-a34a-032faf097262" providerId="ADAL" clId="{379E17AE-84FD-4F1C-BD33-ADF9AB3B714B}" dt="2023-12-14T23:44:26.736" v="226" actId="1076"/>
          <ac:picMkLst>
            <pc:docMk/>
            <pc:sldMk cId="3761427678" sldId="256"/>
            <ac:picMk id="41" creationId="{B33032A7-3B5E-B258-ED5F-28B3299B55E3}"/>
          </ac:picMkLst>
        </pc:picChg>
        <pc:picChg chg="mod">
          <ac:chgData name="竹本 加良子" userId="0c6ae3ae-d856-42b3-a34a-032faf097262" providerId="ADAL" clId="{379E17AE-84FD-4F1C-BD33-ADF9AB3B714B}" dt="2023-12-14T23:44:26.736" v="226" actId="1076"/>
          <ac:picMkLst>
            <pc:docMk/>
            <pc:sldMk cId="3761427678" sldId="256"/>
            <ac:picMk id="42" creationId="{EB982413-5D66-F680-3FD9-6B3AC64DE8F8}"/>
          </ac:picMkLst>
        </pc:picChg>
      </pc:sldChg>
    </pc:docChg>
  </pc:docChgLst>
  <pc:docChgLst>
    <pc:chgData name="水野 弘一" userId="abd9bb63-b5b5-484b-b4d1-8bd6edf0c9ed" providerId="ADAL" clId="{D383F0E2-475F-4877-88A1-1F59222EC312}"/>
    <pc:docChg chg="modSld">
      <pc:chgData name="水野 弘一" userId="abd9bb63-b5b5-484b-b4d1-8bd6edf0c9ed" providerId="ADAL" clId="{D383F0E2-475F-4877-88A1-1F59222EC312}" dt="2024-01-17T08:52:37.864" v="3" actId="1076"/>
      <pc:docMkLst>
        <pc:docMk/>
      </pc:docMkLst>
      <pc:sldChg chg="modSp mod">
        <pc:chgData name="水野 弘一" userId="abd9bb63-b5b5-484b-b4d1-8bd6edf0c9ed" providerId="ADAL" clId="{D383F0E2-475F-4877-88A1-1F59222EC312}" dt="2024-01-17T08:52:37.864" v="3" actId="1076"/>
        <pc:sldMkLst>
          <pc:docMk/>
          <pc:sldMk cId="3761427678" sldId="256"/>
        </pc:sldMkLst>
        <pc:spChg chg="mod">
          <ac:chgData name="水野 弘一" userId="abd9bb63-b5b5-484b-b4d1-8bd6edf0c9ed" providerId="ADAL" clId="{D383F0E2-475F-4877-88A1-1F59222EC312}" dt="2024-01-17T08:52:37.864" v="3" actId="1076"/>
          <ac:spMkLst>
            <pc:docMk/>
            <pc:sldMk cId="3761427678" sldId="256"/>
            <ac:spMk id="6" creationId="{3AD3BF62-831F-0985-6863-1A22B2144C54}"/>
          </ac:spMkLst>
        </pc:spChg>
        <pc:spChg chg="mod">
          <ac:chgData name="水野 弘一" userId="abd9bb63-b5b5-484b-b4d1-8bd6edf0c9ed" providerId="ADAL" clId="{D383F0E2-475F-4877-88A1-1F59222EC312}" dt="2024-01-17T08:52:26.614" v="1" actId="1076"/>
          <ac:spMkLst>
            <pc:docMk/>
            <pc:sldMk cId="3761427678" sldId="256"/>
            <ac:spMk id="20" creationId="{944BB49C-16D1-CDEB-66E6-B15955E0B7AD}"/>
          </ac:spMkLst>
        </pc:spChg>
        <pc:spChg chg="mod">
          <ac:chgData name="水野 弘一" userId="abd9bb63-b5b5-484b-b4d1-8bd6edf0c9ed" providerId="ADAL" clId="{D383F0E2-475F-4877-88A1-1F59222EC312}" dt="2024-01-17T08:52:24.893" v="0" actId="1076"/>
          <ac:spMkLst>
            <pc:docMk/>
            <pc:sldMk cId="3761427678" sldId="256"/>
            <ac:spMk id="31" creationId="{32029A09-1A9D-138C-C2F5-C9F0611F3B24}"/>
          </ac:spMkLst>
        </pc:spChg>
        <pc:spChg chg="mod">
          <ac:chgData name="水野 弘一" userId="abd9bb63-b5b5-484b-b4d1-8bd6edf0c9ed" providerId="ADAL" clId="{D383F0E2-475F-4877-88A1-1F59222EC312}" dt="2024-01-17T08:52:31.965" v="2" actId="1076"/>
          <ac:spMkLst>
            <pc:docMk/>
            <pc:sldMk cId="3761427678" sldId="256"/>
            <ac:spMk id="45" creationId="{04DA0254-359F-207A-D3F5-BDB3840EE48A}"/>
          </ac:spMkLst>
        </pc:spChg>
        <pc:spChg chg="mod">
          <ac:chgData name="水野 弘一" userId="abd9bb63-b5b5-484b-b4d1-8bd6edf0c9ed" providerId="ADAL" clId="{D383F0E2-475F-4877-88A1-1F59222EC312}" dt="2024-01-17T08:52:31.965" v="2" actId="1076"/>
          <ac:spMkLst>
            <pc:docMk/>
            <pc:sldMk cId="3761427678" sldId="256"/>
            <ac:spMk id="48" creationId="{4D246FAB-A30E-3C44-B43F-3186B9DB0A4B}"/>
          </ac:spMkLst>
        </pc:spChg>
      </pc:sldChg>
    </pc:docChg>
  </pc:docChgLst>
  <pc:docChgLst>
    <pc:chgData name="竹本 加良子" userId="S::karako@scraft.co.jp::0c6ae3ae-d856-42b3-a34a-032faf097262" providerId="AD" clId="Web-{04A6D729-17B1-AB89-CFFC-4ED902A958D8}"/>
    <pc:docChg chg="modSld">
      <pc:chgData name="竹本 加良子" userId="S::karako@scraft.co.jp::0c6ae3ae-d856-42b3-a34a-032faf097262" providerId="AD" clId="Web-{04A6D729-17B1-AB89-CFFC-4ED902A958D8}" dt="2024-02-14T12:30:18.537" v="4" actId="1076"/>
      <pc:docMkLst>
        <pc:docMk/>
      </pc:docMkLst>
      <pc:sldChg chg="modSp">
        <pc:chgData name="竹本 加良子" userId="S::karako@scraft.co.jp::0c6ae3ae-d856-42b3-a34a-032faf097262" providerId="AD" clId="Web-{04A6D729-17B1-AB89-CFFC-4ED902A958D8}" dt="2024-02-14T12:30:18.537" v="4" actId="1076"/>
        <pc:sldMkLst>
          <pc:docMk/>
          <pc:sldMk cId="3761427678" sldId="256"/>
        </pc:sldMkLst>
        <pc:grpChg chg="mod">
          <ac:chgData name="竹本 加良子" userId="S::karako@scraft.co.jp::0c6ae3ae-d856-42b3-a34a-032faf097262" providerId="AD" clId="Web-{04A6D729-17B1-AB89-CFFC-4ED902A958D8}" dt="2024-02-14T12:30:08.662" v="1" actId="1076"/>
          <ac:grpSpMkLst>
            <pc:docMk/>
            <pc:sldMk cId="3761427678" sldId="256"/>
            <ac:grpSpMk id="5" creationId="{44B6E08E-B93A-E763-272B-A6D15DFA1D59}"/>
          </ac:grpSpMkLst>
        </pc:grpChg>
        <pc:picChg chg="mod">
          <ac:chgData name="竹本 加良子" userId="S::karako@scraft.co.jp::0c6ae3ae-d856-42b3-a34a-032faf097262" providerId="AD" clId="Web-{04A6D729-17B1-AB89-CFFC-4ED902A958D8}" dt="2024-02-14T12:30:18.537" v="4" actId="1076"/>
          <ac:picMkLst>
            <pc:docMk/>
            <pc:sldMk cId="3761427678" sldId="256"/>
            <ac:picMk id="41" creationId="{B33032A7-3B5E-B258-ED5F-28B3299B55E3}"/>
          </ac:picMkLst>
        </pc:picChg>
        <pc:picChg chg="mod">
          <ac:chgData name="竹本 加良子" userId="S::karako@scraft.co.jp::0c6ae3ae-d856-42b3-a34a-032faf097262" providerId="AD" clId="Web-{04A6D729-17B1-AB89-CFFC-4ED902A958D8}" dt="2024-02-14T12:30:14.631" v="3" actId="1076"/>
          <ac:picMkLst>
            <pc:docMk/>
            <pc:sldMk cId="3761427678" sldId="256"/>
            <ac:picMk id="42" creationId="{EB982413-5D66-F680-3FD9-6B3AC64DE8F8}"/>
          </ac:picMkLst>
        </pc:picChg>
      </pc:sldChg>
    </pc:docChg>
  </pc:docChgLst>
  <pc:docChgLst>
    <pc:chgData name="佐藤 美嶺" userId="6cd1fcaf-caab-40f9-8384-af9a6ec3370d" providerId="ADAL" clId="{D93F0894-F432-46A1-B910-519C324AAC6B}"/>
    <pc:docChg chg="undo custSel modSld">
      <pc:chgData name="佐藤 美嶺" userId="6cd1fcaf-caab-40f9-8384-af9a6ec3370d" providerId="ADAL" clId="{D93F0894-F432-46A1-B910-519C324AAC6B}" dt="2023-12-14T04:24:26.243" v="1270" actId="20577"/>
      <pc:docMkLst>
        <pc:docMk/>
      </pc:docMkLst>
      <pc:sldChg chg="addSp delSp modSp mod">
        <pc:chgData name="佐藤 美嶺" userId="6cd1fcaf-caab-40f9-8384-af9a6ec3370d" providerId="ADAL" clId="{D93F0894-F432-46A1-B910-519C324AAC6B}" dt="2023-12-14T04:24:26.243" v="1270" actId="20577"/>
        <pc:sldMkLst>
          <pc:docMk/>
          <pc:sldMk cId="3761427678" sldId="256"/>
        </pc:sldMkLst>
        <pc:spChg chg="add mod">
          <ac:chgData name="佐藤 美嶺" userId="6cd1fcaf-caab-40f9-8384-af9a6ec3370d" providerId="ADAL" clId="{D93F0894-F432-46A1-B910-519C324AAC6B}" dt="2023-12-14T02:59:53.162" v="866" actId="14100"/>
          <ac:spMkLst>
            <pc:docMk/>
            <pc:sldMk cId="3761427678" sldId="256"/>
            <ac:spMk id="4" creationId="{B916B72D-889B-6C23-2987-24E91007520E}"/>
          </ac:spMkLst>
        </pc:spChg>
        <pc:spChg chg="add mod">
          <ac:chgData name="佐藤 美嶺" userId="6cd1fcaf-caab-40f9-8384-af9a6ec3370d" providerId="ADAL" clId="{D93F0894-F432-46A1-B910-519C324AAC6B}" dt="2023-12-14T02:10:21.109" v="39" actId="1076"/>
          <ac:spMkLst>
            <pc:docMk/>
            <pc:sldMk cId="3761427678" sldId="256"/>
            <ac:spMk id="5" creationId="{D1F10ED1-E0B2-ABD0-8716-CD384BC82085}"/>
          </ac:spMkLst>
        </pc:spChg>
        <pc:spChg chg="add mod">
          <ac:chgData name="佐藤 美嶺" userId="6cd1fcaf-caab-40f9-8384-af9a6ec3370d" providerId="ADAL" clId="{D93F0894-F432-46A1-B910-519C324AAC6B}" dt="2023-12-14T04:23:15.419" v="1219" actId="1035"/>
          <ac:spMkLst>
            <pc:docMk/>
            <pc:sldMk cId="3761427678" sldId="256"/>
            <ac:spMk id="8" creationId="{2C82F710-D47C-73E0-7EAC-DFDE65637E35}"/>
          </ac:spMkLst>
        </pc:spChg>
        <pc:spChg chg="add mod">
          <ac:chgData name="佐藤 美嶺" userId="6cd1fcaf-caab-40f9-8384-af9a6ec3370d" providerId="ADAL" clId="{D93F0894-F432-46A1-B910-519C324AAC6B}" dt="2023-12-14T04:23:15.419" v="1219" actId="1035"/>
          <ac:spMkLst>
            <pc:docMk/>
            <pc:sldMk cId="3761427678" sldId="256"/>
            <ac:spMk id="9" creationId="{8F9DEF38-6A5F-837F-3526-581E1F349582}"/>
          </ac:spMkLst>
        </pc:spChg>
        <pc:spChg chg="add del mod">
          <ac:chgData name="佐藤 美嶺" userId="6cd1fcaf-caab-40f9-8384-af9a6ec3370d" providerId="ADAL" clId="{D93F0894-F432-46A1-B910-519C324AAC6B}" dt="2023-12-14T04:21:45.245" v="1189" actId="478"/>
          <ac:spMkLst>
            <pc:docMk/>
            <pc:sldMk cId="3761427678" sldId="256"/>
            <ac:spMk id="11" creationId="{6CE3691B-55EF-2ADE-44B5-1EE8540DB0AD}"/>
          </ac:spMkLst>
        </pc:spChg>
        <pc:spChg chg="add mod">
          <ac:chgData name="佐藤 美嶺" userId="6cd1fcaf-caab-40f9-8384-af9a6ec3370d" providerId="ADAL" clId="{D93F0894-F432-46A1-B910-519C324AAC6B}" dt="2023-12-14T04:23:15.419" v="1219" actId="1035"/>
          <ac:spMkLst>
            <pc:docMk/>
            <pc:sldMk cId="3761427678" sldId="256"/>
            <ac:spMk id="12" creationId="{6825FC2F-9D75-1767-9CD1-ABE0224F3687}"/>
          </ac:spMkLst>
        </pc:spChg>
        <pc:spChg chg="add mod">
          <ac:chgData name="佐藤 美嶺" userId="6cd1fcaf-caab-40f9-8384-af9a6ec3370d" providerId="ADAL" clId="{D93F0894-F432-46A1-B910-519C324AAC6B}" dt="2023-12-14T04:23:15.419" v="1219" actId="1035"/>
          <ac:spMkLst>
            <pc:docMk/>
            <pc:sldMk cId="3761427678" sldId="256"/>
            <ac:spMk id="13" creationId="{671B2436-0F0E-3490-30BA-249F5A56351D}"/>
          </ac:spMkLst>
        </pc:spChg>
        <pc:spChg chg="add mod">
          <ac:chgData name="佐藤 美嶺" userId="6cd1fcaf-caab-40f9-8384-af9a6ec3370d" providerId="ADAL" clId="{D93F0894-F432-46A1-B910-519C324AAC6B}" dt="2023-12-14T04:23:15.419" v="1219" actId="1035"/>
          <ac:spMkLst>
            <pc:docMk/>
            <pc:sldMk cId="3761427678" sldId="256"/>
            <ac:spMk id="14" creationId="{D12EC758-74B2-CDC5-1A8E-AB5A9AAF9DAA}"/>
          </ac:spMkLst>
        </pc:spChg>
        <pc:spChg chg="add mod ord">
          <ac:chgData name="佐藤 美嶺" userId="6cd1fcaf-caab-40f9-8384-af9a6ec3370d" providerId="ADAL" clId="{D93F0894-F432-46A1-B910-519C324AAC6B}" dt="2023-12-14T04:23:04.164" v="1214" actId="14100"/>
          <ac:spMkLst>
            <pc:docMk/>
            <pc:sldMk cId="3761427678" sldId="256"/>
            <ac:spMk id="18" creationId="{930969A7-F24A-C4C6-5E69-F77E78C420AD}"/>
          </ac:spMkLst>
        </pc:spChg>
        <pc:spChg chg="add mod">
          <ac:chgData name="佐藤 美嶺" userId="6cd1fcaf-caab-40f9-8384-af9a6ec3370d" providerId="ADAL" clId="{D93F0894-F432-46A1-B910-519C324AAC6B}" dt="2023-12-14T04:23:04.164" v="1214" actId="14100"/>
          <ac:spMkLst>
            <pc:docMk/>
            <pc:sldMk cId="3761427678" sldId="256"/>
            <ac:spMk id="19" creationId="{00D05CCF-9342-E851-1E6B-5EA8CFAE19D1}"/>
          </ac:spMkLst>
        </pc:spChg>
        <pc:spChg chg="add mod">
          <ac:chgData name="佐藤 美嶺" userId="6cd1fcaf-caab-40f9-8384-af9a6ec3370d" providerId="ADAL" clId="{D93F0894-F432-46A1-B910-519C324AAC6B}" dt="2023-12-14T04:23:04.164" v="1214" actId="14100"/>
          <ac:spMkLst>
            <pc:docMk/>
            <pc:sldMk cId="3761427678" sldId="256"/>
            <ac:spMk id="21" creationId="{1B8EFEA4-061C-4A81-80EA-01B3FCDD07C5}"/>
          </ac:spMkLst>
        </pc:spChg>
        <pc:spChg chg="add mod">
          <ac:chgData name="佐藤 美嶺" userId="6cd1fcaf-caab-40f9-8384-af9a6ec3370d" providerId="ADAL" clId="{D93F0894-F432-46A1-B910-519C324AAC6B}" dt="2023-12-14T04:23:04.164" v="1214" actId="14100"/>
          <ac:spMkLst>
            <pc:docMk/>
            <pc:sldMk cId="3761427678" sldId="256"/>
            <ac:spMk id="22" creationId="{F2023CB8-7DD8-4384-2A02-F6325E5BF73F}"/>
          </ac:spMkLst>
        </pc:spChg>
        <pc:spChg chg="add mod">
          <ac:chgData name="佐藤 美嶺" userId="6cd1fcaf-caab-40f9-8384-af9a6ec3370d" providerId="ADAL" clId="{D93F0894-F432-46A1-B910-519C324AAC6B}" dt="2023-12-14T04:23:04.164" v="1214" actId="14100"/>
          <ac:spMkLst>
            <pc:docMk/>
            <pc:sldMk cId="3761427678" sldId="256"/>
            <ac:spMk id="23" creationId="{B37A1D2E-173D-8979-4325-110EE7861E78}"/>
          </ac:spMkLst>
        </pc:spChg>
        <pc:spChg chg="add mod">
          <ac:chgData name="佐藤 美嶺" userId="6cd1fcaf-caab-40f9-8384-af9a6ec3370d" providerId="ADAL" clId="{D93F0894-F432-46A1-B910-519C324AAC6B}" dt="2023-12-14T04:23:53.717" v="1242" actId="207"/>
          <ac:spMkLst>
            <pc:docMk/>
            <pc:sldMk cId="3761427678" sldId="256"/>
            <ac:spMk id="24" creationId="{F1A6E387-ACE5-1930-7BA2-197DC593B5DB}"/>
          </ac:spMkLst>
        </pc:spChg>
        <pc:spChg chg="add mod">
          <ac:chgData name="佐藤 美嶺" userId="6cd1fcaf-caab-40f9-8384-af9a6ec3370d" providerId="ADAL" clId="{D93F0894-F432-46A1-B910-519C324AAC6B}" dt="2023-12-14T04:24:26.243" v="1270" actId="20577"/>
          <ac:spMkLst>
            <pc:docMk/>
            <pc:sldMk cId="3761427678" sldId="256"/>
            <ac:spMk id="25" creationId="{93F60B79-3AC4-E6B5-9DE2-E284DC1B1938}"/>
          </ac:spMkLst>
        </pc:spChg>
        <pc:spChg chg="add mod">
          <ac:chgData name="佐藤 美嶺" userId="6cd1fcaf-caab-40f9-8384-af9a6ec3370d" providerId="ADAL" clId="{D93F0894-F432-46A1-B910-519C324AAC6B}" dt="2023-12-14T04:23:38.404" v="1240" actId="1076"/>
          <ac:spMkLst>
            <pc:docMk/>
            <pc:sldMk cId="3761427678" sldId="256"/>
            <ac:spMk id="26" creationId="{CBA40113-BFD1-C1AE-5BE4-9272AD9B1E02}"/>
          </ac:spMkLst>
        </pc:spChg>
        <pc:spChg chg="add mod">
          <ac:chgData name="佐藤 美嶺" userId="6cd1fcaf-caab-40f9-8384-af9a6ec3370d" providerId="ADAL" clId="{D93F0894-F432-46A1-B910-519C324AAC6B}" dt="2023-12-14T04:23:20.862" v="1232" actId="1035"/>
          <ac:spMkLst>
            <pc:docMk/>
            <pc:sldMk cId="3761427678" sldId="256"/>
            <ac:spMk id="27" creationId="{1EF909EC-CD7D-201C-B122-CE33FF7F78C4}"/>
          </ac:spMkLst>
        </pc:spChg>
        <pc:spChg chg="add mod">
          <ac:chgData name="佐藤 美嶺" userId="6cd1fcaf-caab-40f9-8384-af9a6ec3370d" providerId="ADAL" clId="{D93F0894-F432-46A1-B910-519C324AAC6B}" dt="2023-12-14T04:23:04.164" v="1214" actId="14100"/>
          <ac:spMkLst>
            <pc:docMk/>
            <pc:sldMk cId="3761427678" sldId="256"/>
            <ac:spMk id="28" creationId="{F1F94562-37D6-B14E-965E-C5A23F3203BE}"/>
          </ac:spMkLst>
        </pc:spChg>
        <pc:spChg chg="add mod">
          <ac:chgData name="佐藤 美嶺" userId="6cd1fcaf-caab-40f9-8384-af9a6ec3370d" providerId="ADAL" clId="{D93F0894-F432-46A1-B910-519C324AAC6B}" dt="2023-12-14T04:23:04.164" v="1214" actId="14100"/>
          <ac:spMkLst>
            <pc:docMk/>
            <pc:sldMk cId="3761427678" sldId="256"/>
            <ac:spMk id="29" creationId="{6E36E4CF-DC1C-6C53-553C-B482440FB024}"/>
          </ac:spMkLst>
        </pc:spChg>
        <pc:spChg chg="add mod">
          <ac:chgData name="佐藤 美嶺" userId="6cd1fcaf-caab-40f9-8384-af9a6ec3370d" providerId="ADAL" clId="{D93F0894-F432-46A1-B910-519C324AAC6B}" dt="2023-12-14T04:23:25.473" v="1239" actId="1035"/>
          <ac:spMkLst>
            <pc:docMk/>
            <pc:sldMk cId="3761427678" sldId="256"/>
            <ac:spMk id="30" creationId="{01B02AD8-59DA-3D61-FD17-1581A3777ED7}"/>
          </ac:spMkLst>
        </pc:spChg>
        <pc:spChg chg="add del mod">
          <ac:chgData name="佐藤 美嶺" userId="6cd1fcaf-caab-40f9-8384-af9a6ec3370d" providerId="ADAL" clId="{D93F0894-F432-46A1-B910-519C324AAC6B}" dt="2023-12-14T04:14:09.299" v="1034" actId="478"/>
          <ac:spMkLst>
            <pc:docMk/>
            <pc:sldMk cId="3761427678" sldId="256"/>
            <ac:spMk id="31" creationId="{E121B882-BFD8-48C3-1E98-68F57857E9B5}"/>
          </ac:spMkLst>
        </pc:spChg>
        <pc:spChg chg="add mod">
          <ac:chgData name="佐藤 美嶺" userId="6cd1fcaf-caab-40f9-8384-af9a6ec3370d" providerId="ADAL" clId="{D93F0894-F432-46A1-B910-519C324AAC6B}" dt="2023-12-14T04:23:25.473" v="1239" actId="1035"/>
          <ac:spMkLst>
            <pc:docMk/>
            <pc:sldMk cId="3761427678" sldId="256"/>
            <ac:spMk id="32" creationId="{0C16F766-2723-C2D0-592E-262405F4604E}"/>
          </ac:spMkLst>
        </pc:spChg>
        <pc:spChg chg="add mod">
          <ac:chgData name="佐藤 美嶺" userId="6cd1fcaf-caab-40f9-8384-af9a6ec3370d" providerId="ADAL" clId="{D93F0894-F432-46A1-B910-519C324AAC6B}" dt="2023-12-14T04:23:25.473" v="1239" actId="1035"/>
          <ac:spMkLst>
            <pc:docMk/>
            <pc:sldMk cId="3761427678" sldId="256"/>
            <ac:spMk id="33" creationId="{394AC93D-60A5-99E0-5DCD-73D4F8C9CDC2}"/>
          </ac:spMkLst>
        </pc:spChg>
        <pc:spChg chg="add mod">
          <ac:chgData name="佐藤 美嶺" userId="6cd1fcaf-caab-40f9-8384-af9a6ec3370d" providerId="ADAL" clId="{D93F0894-F432-46A1-B910-519C324AAC6B}" dt="2023-12-14T04:23:25.473" v="1239" actId="1035"/>
          <ac:spMkLst>
            <pc:docMk/>
            <pc:sldMk cId="3761427678" sldId="256"/>
            <ac:spMk id="34" creationId="{E6304AE3-767D-55FE-2112-BD633273ECA3}"/>
          </ac:spMkLst>
        </pc:spChg>
        <pc:spChg chg="add mod">
          <ac:chgData name="佐藤 美嶺" userId="6cd1fcaf-caab-40f9-8384-af9a6ec3370d" providerId="ADAL" clId="{D93F0894-F432-46A1-B910-519C324AAC6B}" dt="2023-12-14T04:23:25.473" v="1239" actId="1035"/>
          <ac:spMkLst>
            <pc:docMk/>
            <pc:sldMk cId="3761427678" sldId="256"/>
            <ac:spMk id="35" creationId="{26CF6A6A-0A56-7F34-44D2-42FFCF5BB8B0}"/>
          </ac:spMkLst>
        </pc:spChg>
        <pc:spChg chg="add mod">
          <ac:chgData name="佐藤 美嶺" userId="6cd1fcaf-caab-40f9-8384-af9a6ec3370d" providerId="ADAL" clId="{D93F0894-F432-46A1-B910-519C324AAC6B}" dt="2023-12-14T04:23:25.473" v="1239" actId="1035"/>
          <ac:spMkLst>
            <pc:docMk/>
            <pc:sldMk cId="3761427678" sldId="256"/>
            <ac:spMk id="36" creationId="{36953883-4AB3-F308-601A-67074033D2D4}"/>
          </ac:spMkLst>
        </pc:spChg>
        <pc:spChg chg="add mod">
          <ac:chgData name="佐藤 美嶺" userId="6cd1fcaf-caab-40f9-8384-af9a6ec3370d" providerId="ADAL" clId="{D93F0894-F432-46A1-B910-519C324AAC6B}" dt="2023-12-14T04:23:25.473" v="1239" actId="1035"/>
          <ac:spMkLst>
            <pc:docMk/>
            <pc:sldMk cId="3761427678" sldId="256"/>
            <ac:spMk id="37" creationId="{48A06957-FE2E-3A02-0282-D60F7B7074F9}"/>
          </ac:spMkLst>
        </pc:spChg>
        <pc:spChg chg="add mod">
          <ac:chgData name="佐藤 美嶺" userId="6cd1fcaf-caab-40f9-8384-af9a6ec3370d" providerId="ADAL" clId="{D93F0894-F432-46A1-B910-519C324AAC6B}" dt="2023-12-14T04:23:25.473" v="1239" actId="1035"/>
          <ac:spMkLst>
            <pc:docMk/>
            <pc:sldMk cId="3761427678" sldId="256"/>
            <ac:spMk id="38" creationId="{53C642CB-B4D6-B9B8-7522-8B088026915F}"/>
          </ac:spMkLst>
        </pc:spChg>
        <pc:spChg chg="add mod">
          <ac:chgData name="佐藤 美嶺" userId="6cd1fcaf-caab-40f9-8384-af9a6ec3370d" providerId="ADAL" clId="{D93F0894-F432-46A1-B910-519C324AAC6B}" dt="2023-12-14T04:23:25.473" v="1239" actId="1035"/>
          <ac:spMkLst>
            <pc:docMk/>
            <pc:sldMk cId="3761427678" sldId="256"/>
            <ac:spMk id="39" creationId="{A92F1550-E939-762C-A34D-F945AF08C8B0}"/>
          </ac:spMkLst>
        </pc:spChg>
        <pc:spChg chg="add mod">
          <ac:chgData name="佐藤 美嶺" userId="6cd1fcaf-caab-40f9-8384-af9a6ec3370d" providerId="ADAL" clId="{D93F0894-F432-46A1-B910-519C324AAC6B}" dt="2023-12-14T04:23:25.473" v="1239" actId="1035"/>
          <ac:spMkLst>
            <pc:docMk/>
            <pc:sldMk cId="3761427678" sldId="256"/>
            <ac:spMk id="40" creationId="{00725BE6-3770-A734-C7F2-1BB6B4E365D8}"/>
          </ac:spMkLst>
        </pc:spChg>
        <pc:spChg chg="add mod">
          <ac:chgData name="佐藤 美嶺" userId="6cd1fcaf-caab-40f9-8384-af9a6ec3370d" providerId="ADAL" clId="{D93F0894-F432-46A1-B910-519C324AAC6B}" dt="2023-12-14T04:23:25.473" v="1239" actId="1035"/>
          <ac:spMkLst>
            <pc:docMk/>
            <pc:sldMk cId="3761427678" sldId="256"/>
            <ac:spMk id="43" creationId="{30A47AAB-951B-EF3D-EA06-EAF125072DA4}"/>
          </ac:spMkLst>
        </pc:spChg>
        <pc:spChg chg="add mod">
          <ac:chgData name="佐藤 美嶺" userId="6cd1fcaf-caab-40f9-8384-af9a6ec3370d" providerId="ADAL" clId="{D93F0894-F432-46A1-B910-519C324AAC6B}" dt="2023-12-14T04:23:25.473" v="1239" actId="1035"/>
          <ac:spMkLst>
            <pc:docMk/>
            <pc:sldMk cId="3761427678" sldId="256"/>
            <ac:spMk id="44" creationId="{7F13AC03-C949-7168-91AF-04DDF404C290}"/>
          </ac:spMkLst>
        </pc:spChg>
        <pc:picChg chg="add mod">
          <ac:chgData name="佐藤 美嶺" userId="6cd1fcaf-caab-40f9-8384-af9a6ec3370d" providerId="ADAL" clId="{D93F0894-F432-46A1-B910-519C324AAC6B}" dt="2023-12-14T04:13:44.209" v="1027" actId="14100"/>
          <ac:picMkLst>
            <pc:docMk/>
            <pc:sldMk cId="3761427678" sldId="256"/>
            <ac:picMk id="7" creationId="{D1CCF6AF-7DD2-5720-2436-516A4059F784}"/>
          </ac:picMkLst>
        </pc:picChg>
        <pc:picChg chg="add mod ord modCrop">
          <ac:chgData name="佐藤 美嶺" userId="6cd1fcaf-caab-40f9-8384-af9a6ec3370d" providerId="ADAL" clId="{D93F0894-F432-46A1-B910-519C324AAC6B}" dt="2023-12-14T04:23:04.164" v="1214" actId="14100"/>
          <ac:picMkLst>
            <pc:docMk/>
            <pc:sldMk cId="3761427678" sldId="256"/>
            <ac:picMk id="16" creationId="{203205CA-9E83-E150-47C7-5F9AD8167D35}"/>
          </ac:picMkLst>
        </pc:picChg>
        <pc:picChg chg="add mod modCrop">
          <ac:chgData name="佐藤 美嶺" userId="6cd1fcaf-caab-40f9-8384-af9a6ec3370d" providerId="ADAL" clId="{D93F0894-F432-46A1-B910-519C324AAC6B}" dt="2023-12-14T04:23:04.164" v="1214" actId="14100"/>
          <ac:picMkLst>
            <pc:docMk/>
            <pc:sldMk cId="3761427678" sldId="256"/>
            <ac:picMk id="17" creationId="{B39DE7EA-1D12-08CC-8E98-3B6AE3C9246E}"/>
          </ac:picMkLst>
        </pc:picChg>
        <pc:picChg chg="add mod">
          <ac:chgData name="佐藤 美嶺" userId="6cd1fcaf-caab-40f9-8384-af9a6ec3370d" providerId="ADAL" clId="{D93F0894-F432-46A1-B910-519C324AAC6B}" dt="2023-12-14T04:23:25.473" v="1239" actId="1035"/>
          <ac:picMkLst>
            <pc:docMk/>
            <pc:sldMk cId="3761427678" sldId="256"/>
            <ac:picMk id="41" creationId="{B33032A7-3B5E-B258-ED5F-28B3299B55E3}"/>
          </ac:picMkLst>
        </pc:picChg>
        <pc:picChg chg="add mod">
          <ac:chgData name="佐藤 美嶺" userId="6cd1fcaf-caab-40f9-8384-af9a6ec3370d" providerId="ADAL" clId="{D93F0894-F432-46A1-B910-519C324AAC6B}" dt="2023-12-14T04:23:25.473" v="1239" actId="1035"/>
          <ac:picMkLst>
            <pc:docMk/>
            <pc:sldMk cId="3761427678" sldId="256"/>
            <ac:picMk id="42" creationId="{EB982413-5D66-F680-3FD9-6B3AC64DE8F8}"/>
          </ac:picMkLst>
        </pc:picChg>
      </pc:sldChg>
    </pc:docChg>
  </pc:docChgLst>
  <pc:docChgLst>
    <pc:chgData name="水野 弘一" userId="abd9bb63-b5b5-484b-b4d1-8bd6edf0c9ed" providerId="ADAL" clId="{D4EB32C3-CED4-47ED-BA21-1419EC3FAA7E}"/>
    <pc:docChg chg="custSel modSld">
      <pc:chgData name="水野 弘一" userId="abd9bb63-b5b5-484b-b4d1-8bd6edf0c9ed" providerId="ADAL" clId="{D4EB32C3-CED4-47ED-BA21-1419EC3FAA7E}" dt="2024-02-29T01:59:16.360" v="7" actId="207"/>
      <pc:docMkLst>
        <pc:docMk/>
      </pc:docMkLst>
      <pc:sldChg chg="delSp modSp mod">
        <pc:chgData name="水野 弘一" userId="abd9bb63-b5b5-484b-b4d1-8bd6edf0c9ed" providerId="ADAL" clId="{D4EB32C3-CED4-47ED-BA21-1419EC3FAA7E}" dt="2024-02-29T01:59:16.360" v="7" actId="207"/>
        <pc:sldMkLst>
          <pc:docMk/>
          <pc:sldMk cId="3761427678" sldId="256"/>
        </pc:sldMkLst>
        <pc:spChg chg="del">
          <ac:chgData name="水野 弘一" userId="abd9bb63-b5b5-484b-b4d1-8bd6edf0c9ed" providerId="ADAL" clId="{D4EB32C3-CED4-47ED-BA21-1419EC3FAA7E}" dt="2024-02-29T01:59:10.587" v="5" actId="478"/>
          <ac:spMkLst>
            <pc:docMk/>
            <pc:sldMk cId="3761427678" sldId="256"/>
            <ac:spMk id="10" creationId="{F5826981-ED4D-FE2F-B550-6928B422EAE4}"/>
          </ac:spMkLst>
        </pc:spChg>
        <pc:spChg chg="mod">
          <ac:chgData name="水野 弘一" userId="abd9bb63-b5b5-484b-b4d1-8bd6edf0c9ed" providerId="ADAL" clId="{D4EB32C3-CED4-47ED-BA21-1419EC3FAA7E}" dt="2024-02-29T01:59:16.360" v="7" actId="207"/>
          <ac:spMkLst>
            <pc:docMk/>
            <pc:sldMk cId="3761427678" sldId="256"/>
            <ac:spMk id="11" creationId="{EE0F74EF-978F-3DDB-EF08-0C9706E68B22}"/>
          </ac:spMkLst>
        </pc:spChg>
        <pc:spChg chg="mod">
          <ac:chgData name="水野 弘一" userId="abd9bb63-b5b5-484b-b4d1-8bd6edf0c9ed" providerId="ADAL" clId="{D4EB32C3-CED4-47ED-BA21-1419EC3FAA7E}" dt="2024-02-29T01:58:38.833" v="0" actId="207"/>
          <ac:spMkLst>
            <pc:docMk/>
            <pc:sldMk cId="3761427678" sldId="256"/>
            <ac:spMk id="15" creationId="{DF898EF5-01A3-C2DF-D989-066CB0360CFC}"/>
          </ac:spMkLst>
        </pc:spChg>
        <pc:spChg chg="mod">
          <ac:chgData name="水野 弘一" userId="abd9bb63-b5b5-484b-b4d1-8bd6edf0c9ed" providerId="ADAL" clId="{D4EB32C3-CED4-47ED-BA21-1419EC3FAA7E}" dt="2024-02-29T01:59:07.607" v="4" actId="207"/>
          <ac:spMkLst>
            <pc:docMk/>
            <pc:sldMk cId="3761427678" sldId="256"/>
            <ac:spMk id="26" creationId="{CBA40113-BFD1-C1AE-5BE4-9272AD9B1E02}"/>
          </ac:spMkLst>
        </pc:spChg>
        <pc:spChg chg="mod">
          <ac:chgData name="水野 弘一" userId="abd9bb63-b5b5-484b-b4d1-8bd6edf0c9ed" providerId="ADAL" clId="{D4EB32C3-CED4-47ED-BA21-1419EC3FAA7E}" dt="2024-02-29T01:58:50.452" v="1" actId="207"/>
          <ac:spMkLst>
            <pc:docMk/>
            <pc:sldMk cId="3761427678" sldId="256"/>
            <ac:spMk id="36" creationId="{36953883-4AB3-F308-601A-67074033D2D4}"/>
          </ac:spMkLst>
        </pc:spChg>
        <pc:spChg chg="mod">
          <ac:chgData name="水野 弘一" userId="abd9bb63-b5b5-484b-b4d1-8bd6edf0c9ed" providerId="ADAL" clId="{D4EB32C3-CED4-47ED-BA21-1419EC3FAA7E}" dt="2024-02-29T01:58:54.541" v="2" actId="207"/>
          <ac:spMkLst>
            <pc:docMk/>
            <pc:sldMk cId="3761427678" sldId="256"/>
            <ac:spMk id="38" creationId="{53C642CB-B4D6-B9B8-7522-8B088026915F}"/>
          </ac:spMkLst>
        </pc:spChg>
        <pc:spChg chg="del">
          <ac:chgData name="水野 弘一" userId="abd9bb63-b5b5-484b-b4d1-8bd6edf0c9ed" providerId="ADAL" clId="{D4EB32C3-CED4-47ED-BA21-1419EC3FAA7E}" dt="2024-02-29T01:59:03.277" v="3" actId="478"/>
          <ac:spMkLst>
            <pc:docMk/>
            <pc:sldMk cId="3761427678" sldId="256"/>
            <ac:spMk id="44" creationId="{A598180A-0401-AF0F-9233-4F1EFE0E7F1D}"/>
          </ac:spMkLst>
        </pc:spChg>
        <pc:spChg chg="del">
          <ac:chgData name="水野 弘一" userId="abd9bb63-b5b5-484b-b4d1-8bd6edf0c9ed" providerId="ADAL" clId="{D4EB32C3-CED4-47ED-BA21-1419EC3FAA7E}" dt="2024-02-29T01:59:12.326" v="6" actId="478"/>
          <ac:spMkLst>
            <pc:docMk/>
            <pc:sldMk cId="3761427678" sldId="256"/>
            <ac:spMk id="48" creationId="{A598180A-0401-AF0F-9233-4F1EFE0E7F1D}"/>
          </ac:spMkLst>
        </pc:spChg>
      </pc:sldChg>
    </pc:docChg>
  </pc:docChgLst>
  <pc:docChgLst>
    <pc:chgData name="水野 弘一" userId="abd9bb63-b5b5-484b-b4d1-8bd6edf0c9ed" providerId="ADAL" clId="{C178C55F-0B66-4835-A922-4B9013E68623}"/>
    <pc:docChg chg="undo custSel modSld">
      <pc:chgData name="水野 弘一" userId="abd9bb63-b5b5-484b-b4d1-8bd6edf0c9ed" providerId="ADAL" clId="{C178C55F-0B66-4835-A922-4B9013E68623}" dt="2024-04-24T13:22:12.670" v="132" actId="20577"/>
      <pc:docMkLst>
        <pc:docMk/>
      </pc:docMkLst>
      <pc:sldChg chg="modSp mod">
        <pc:chgData name="水野 弘一" userId="abd9bb63-b5b5-484b-b4d1-8bd6edf0c9ed" providerId="ADAL" clId="{C178C55F-0B66-4835-A922-4B9013E68623}" dt="2024-04-24T13:22:12.670" v="132" actId="20577"/>
        <pc:sldMkLst>
          <pc:docMk/>
          <pc:sldMk cId="3761427678" sldId="256"/>
        </pc:sldMkLst>
        <pc:spChg chg="mod">
          <ac:chgData name="水野 弘一" userId="abd9bb63-b5b5-484b-b4d1-8bd6edf0c9ed" providerId="ADAL" clId="{C178C55F-0B66-4835-A922-4B9013E68623}" dt="2024-04-24T13:21:08.930" v="108"/>
          <ac:spMkLst>
            <pc:docMk/>
            <pc:sldMk cId="3761427678" sldId="256"/>
            <ac:spMk id="12" creationId="{6825FC2F-9D75-1767-9CD1-ABE0224F3687}"/>
          </ac:spMkLst>
        </pc:spChg>
        <pc:spChg chg="mod">
          <ac:chgData name="水野 弘一" userId="abd9bb63-b5b5-484b-b4d1-8bd6edf0c9ed" providerId="ADAL" clId="{C178C55F-0B66-4835-A922-4B9013E68623}" dt="2024-04-19T05:44:13.287" v="7"/>
          <ac:spMkLst>
            <pc:docMk/>
            <pc:sldMk cId="3761427678" sldId="256"/>
            <ac:spMk id="13" creationId="{671B2436-0F0E-3490-30BA-249F5A56351D}"/>
          </ac:spMkLst>
        </pc:spChg>
        <pc:spChg chg="mod">
          <ac:chgData name="水野 弘一" userId="abd9bb63-b5b5-484b-b4d1-8bd6edf0c9ed" providerId="ADAL" clId="{C178C55F-0B66-4835-A922-4B9013E68623}" dt="2024-04-24T13:21:45.060" v="131" actId="1036"/>
          <ac:spMkLst>
            <pc:docMk/>
            <pc:sldMk cId="3761427678" sldId="256"/>
            <ac:spMk id="26" creationId="{CBA40113-BFD1-C1AE-5BE4-9272AD9B1E02}"/>
          </ac:spMkLst>
        </pc:spChg>
        <pc:spChg chg="mod">
          <ac:chgData name="水野 弘一" userId="abd9bb63-b5b5-484b-b4d1-8bd6edf0c9ed" providerId="ADAL" clId="{C178C55F-0B66-4835-A922-4B9013E68623}" dt="2024-04-19T07:52:16.637" v="79" actId="20577"/>
          <ac:spMkLst>
            <pc:docMk/>
            <pc:sldMk cId="3761427678" sldId="256"/>
            <ac:spMk id="35" creationId="{26CF6A6A-0A56-7F34-44D2-42FFCF5BB8B0}"/>
          </ac:spMkLst>
        </pc:spChg>
        <pc:spChg chg="mod">
          <ac:chgData name="水野 弘一" userId="abd9bb63-b5b5-484b-b4d1-8bd6edf0c9ed" providerId="ADAL" clId="{C178C55F-0B66-4835-A922-4B9013E68623}" dt="2024-04-19T07:52:43.733" v="87"/>
          <ac:spMkLst>
            <pc:docMk/>
            <pc:sldMk cId="3761427678" sldId="256"/>
            <ac:spMk id="36" creationId="{36953883-4AB3-F308-601A-67074033D2D4}"/>
          </ac:spMkLst>
        </pc:spChg>
        <pc:spChg chg="mod">
          <ac:chgData name="水野 弘一" userId="abd9bb63-b5b5-484b-b4d1-8bd6edf0c9ed" providerId="ADAL" clId="{C178C55F-0B66-4835-A922-4B9013E68623}" dt="2024-04-19T07:53:24.252" v="95"/>
          <ac:spMkLst>
            <pc:docMk/>
            <pc:sldMk cId="3761427678" sldId="256"/>
            <ac:spMk id="37" creationId="{48A06957-FE2E-3A02-0282-D60F7B7074F9}"/>
          </ac:spMkLst>
        </pc:spChg>
        <pc:spChg chg="mod">
          <ac:chgData name="水野 弘一" userId="abd9bb63-b5b5-484b-b4d1-8bd6edf0c9ed" providerId="ADAL" clId="{C178C55F-0B66-4835-A922-4B9013E68623}" dt="2024-04-24T13:22:12.670" v="132" actId="20577"/>
          <ac:spMkLst>
            <pc:docMk/>
            <pc:sldMk cId="3761427678" sldId="256"/>
            <ac:spMk id="40" creationId="{00725BE6-3770-A734-C7F2-1BB6B4E365D8}"/>
          </ac:spMkLst>
        </pc:spChg>
      </pc:sldChg>
    </pc:docChg>
  </pc:docChgLst>
  <pc:docChgLst>
    <pc:chgData name="水野 弘一" userId="abd9bb63-b5b5-484b-b4d1-8bd6edf0c9ed" providerId="ADAL" clId="{B56B2259-04A7-43ED-AF5F-4A65F31ACA68}"/>
    <pc:docChg chg="custSel modSld">
      <pc:chgData name="水野 弘一" userId="abd9bb63-b5b5-484b-b4d1-8bd6edf0c9ed" providerId="ADAL" clId="{B56B2259-04A7-43ED-AF5F-4A65F31ACA68}" dt="2024-01-17T10:22:50.527" v="20" actId="207"/>
      <pc:docMkLst>
        <pc:docMk/>
      </pc:docMkLst>
      <pc:sldChg chg="modSp mod">
        <pc:chgData name="水野 弘一" userId="abd9bb63-b5b5-484b-b4d1-8bd6edf0c9ed" providerId="ADAL" clId="{B56B2259-04A7-43ED-AF5F-4A65F31ACA68}" dt="2024-01-17T10:22:50.527" v="20" actId="207"/>
        <pc:sldMkLst>
          <pc:docMk/>
          <pc:sldMk cId="3761427678" sldId="256"/>
        </pc:sldMkLst>
        <pc:spChg chg="mod">
          <ac:chgData name="水野 弘一" userId="abd9bb63-b5b5-484b-b4d1-8bd6edf0c9ed" providerId="ADAL" clId="{B56B2259-04A7-43ED-AF5F-4A65F31ACA68}" dt="2024-01-17T10:21:45.861" v="14" actId="207"/>
          <ac:spMkLst>
            <pc:docMk/>
            <pc:sldMk cId="3761427678" sldId="256"/>
            <ac:spMk id="9" creationId="{8F9DEF38-6A5F-837F-3526-581E1F349582}"/>
          </ac:spMkLst>
        </pc:spChg>
        <pc:spChg chg="mod">
          <ac:chgData name="水野 弘一" userId="abd9bb63-b5b5-484b-b4d1-8bd6edf0c9ed" providerId="ADAL" clId="{B56B2259-04A7-43ED-AF5F-4A65F31ACA68}" dt="2024-01-17T09:15:56.695" v="12"/>
          <ac:spMkLst>
            <pc:docMk/>
            <pc:sldMk cId="3761427678" sldId="256"/>
            <ac:spMk id="12" creationId="{6825FC2F-9D75-1767-9CD1-ABE0224F3687}"/>
          </ac:spMkLst>
        </pc:spChg>
        <pc:spChg chg="mod">
          <ac:chgData name="水野 弘一" userId="abd9bb63-b5b5-484b-b4d1-8bd6edf0c9ed" providerId="ADAL" clId="{B56B2259-04A7-43ED-AF5F-4A65F31ACA68}" dt="2024-01-17T09:14:23.633" v="1" actId="20577"/>
          <ac:spMkLst>
            <pc:docMk/>
            <pc:sldMk cId="3761427678" sldId="256"/>
            <ac:spMk id="23" creationId="{B37A1D2E-173D-8979-4325-110EE7861E78}"/>
          </ac:spMkLst>
        </pc:spChg>
        <pc:spChg chg="mod">
          <ac:chgData name="水野 弘一" userId="abd9bb63-b5b5-484b-b4d1-8bd6edf0c9ed" providerId="ADAL" clId="{B56B2259-04A7-43ED-AF5F-4A65F31ACA68}" dt="2024-01-17T10:22:50.527" v="20" actId="207"/>
          <ac:spMkLst>
            <pc:docMk/>
            <pc:sldMk cId="3761427678" sldId="256"/>
            <ac:spMk id="24" creationId="{F1A6E387-ACE5-1930-7BA2-197DC593B5DB}"/>
          </ac:spMkLst>
        </pc:spChg>
        <pc:spChg chg="mod">
          <ac:chgData name="水野 弘一" userId="abd9bb63-b5b5-484b-b4d1-8bd6edf0c9ed" providerId="ADAL" clId="{B56B2259-04A7-43ED-AF5F-4A65F31ACA68}" dt="2024-01-17T10:21:54.427" v="15" actId="207"/>
          <ac:spMkLst>
            <pc:docMk/>
            <pc:sldMk cId="3761427678" sldId="256"/>
            <ac:spMk id="26" creationId="{CBA40113-BFD1-C1AE-5BE4-9272AD9B1E02}"/>
          </ac:spMkLst>
        </pc:spChg>
        <pc:spChg chg="mod">
          <ac:chgData name="水野 弘一" userId="abd9bb63-b5b5-484b-b4d1-8bd6edf0c9ed" providerId="ADAL" clId="{B56B2259-04A7-43ED-AF5F-4A65F31ACA68}" dt="2024-01-17T10:22:28.403" v="18" actId="207"/>
          <ac:spMkLst>
            <pc:docMk/>
            <pc:sldMk cId="3761427678" sldId="256"/>
            <ac:spMk id="30" creationId="{01B02AD8-59DA-3D61-FD17-1581A3777ED7}"/>
          </ac:spMkLst>
        </pc:spChg>
        <pc:spChg chg="mod">
          <ac:chgData name="水野 弘一" userId="abd9bb63-b5b5-484b-b4d1-8bd6edf0c9ed" providerId="ADAL" clId="{B56B2259-04A7-43ED-AF5F-4A65F31ACA68}" dt="2024-01-17T10:22:34.438" v="19" actId="207"/>
          <ac:spMkLst>
            <pc:docMk/>
            <pc:sldMk cId="3761427678" sldId="256"/>
            <ac:spMk id="32" creationId="{0C16F766-2723-C2D0-592E-262405F4604E}"/>
          </ac:spMkLst>
        </pc:spChg>
        <pc:spChg chg="mod">
          <ac:chgData name="水野 弘一" userId="abd9bb63-b5b5-484b-b4d1-8bd6edf0c9ed" providerId="ADAL" clId="{B56B2259-04A7-43ED-AF5F-4A65F31ACA68}" dt="2024-01-17T10:22:04.065" v="16" actId="207"/>
          <ac:spMkLst>
            <pc:docMk/>
            <pc:sldMk cId="3761427678" sldId="256"/>
            <ac:spMk id="36" creationId="{36953883-4AB3-F308-601A-67074033D2D4}"/>
          </ac:spMkLst>
        </pc:spChg>
        <pc:spChg chg="mod">
          <ac:chgData name="水野 弘一" userId="abd9bb63-b5b5-484b-b4d1-8bd6edf0c9ed" providerId="ADAL" clId="{B56B2259-04A7-43ED-AF5F-4A65F31ACA68}" dt="2024-01-17T10:22:09.727" v="17" actId="207"/>
          <ac:spMkLst>
            <pc:docMk/>
            <pc:sldMk cId="3761427678" sldId="256"/>
            <ac:spMk id="37" creationId="{48A06957-FE2E-3A02-0282-D60F7B7074F9}"/>
          </ac:spMkLst>
        </pc:spChg>
        <pc:spChg chg="mod">
          <ac:chgData name="水野 弘一" userId="abd9bb63-b5b5-484b-b4d1-8bd6edf0c9ed" providerId="ADAL" clId="{B56B2259-04A7-43ED-AF5F-4A65F31ACA68}" dt="2024-01-17T09:20:29.517" v="13" actId="313"/>
          <ac:spMkLst>
            <pc:docMk/>
            <pc:sldMk cId="3761427678" sldId="256"/>
            <ac:spMk id="38" creationId="{53C642CB-B4D6-B9B8-7522-8B088026915F}"/>
          </ac:spMkLst>
        </pc:spChg>
      </pc:sldChg>
    </pc:docChg>
  </pc:docChgLst>
  <pc:docChgLst>
    <pc:chgData name="竹本 加良子" userId="0c6ae3ae-d856-42b3-a34a-032faf097262" providerId="ADAL" clId="{B6914EDF-13A5-412B-8DF6-2241020B1645}"/>
    <pc:docChg chg="undo custSel modSld">
      <pc:chgData name="竹本 加良子" userId="0c6ae3ae-d856-42b3-a34a-032faf097262" providerId="ADAL" clId="{B6914EDF-13A5-412B-8DF6-2241020B1645}" dt="2023-12-15T00:49:13.907" v="226" actId="1076"/>
      <pc:docMkLst>
        <pc:docMk/>
      </pc:docMkLst>
      <pc:sldChg chg="addSp modSp mod">
        <pc:chgData name="竹本 加良子" userId="0c6ae3ae-d856-42b3-a34a-032faf097262" providerId="ADAL" clId="{B6914EDF-13A5-412B-8DF6-2241020B1645}" dt="2023-12-15T00:49:13.907" v="226" actId="1076"/>
        <pc:sldMkLst>
          <pc:docMk/>
          <pc:sldMk cId="3761427678" sldId="256"/>
        </pc:sldMkLst>
        <pc:spChg chg="add mod">
          <ac:chgData name="竹本 加良子" userId="0c6ae3ae-d856-42b3-a34a-032faf097262" providerId="ADAL" clId="{B6914EDF-13A5-412B-8DF6-2241020B1645}" dt="2023-12-15T00:49:04.953" v="225" actId="208"/>
          <ac:spMkLst>
            <pc:docMk/>
            <pc:sldMk cId="3761427678" sldId="256"/>
            <ac:spMk id="2" creationId="{72D0E555-7AE3-6B9A-162C-E233B7451F64}"/>
          </ac:spMkLst>
        </pc:spChg>
        <pc:spChg chg="mod">
          <ac:chgData name="竹本 加良子" userId="0c6ae3ae-d856-42b3-a34a-032faf097262" providerId="ADAL" clId="{B6914EDF-13A5-412B-8DF6-2241020B1645}" dt="2023-12-15T00:45:09.325" v="179" actId="1076"/>
          <ac:spMkLst>
            <pc:docMk/>
            <pc:sldMk cId="3761427678" sldId="256"/>
            <ac:spMk id="4" creationId="{B916B72D-889B-6C23-2987-24E91007520E}"/>
          </ac:spMkLst>
        </pc:spChg>
        <pc:spChg chg="mod">
          <ac:chgData name="竹本 加良子" userId="0c6ae3ae-d856-42b3-a34a-032faf097262" providerId="ADAL" clId="{B6914EDF-13A5-412B-8DF6-2241020B1645}" dt="2023-12-15T00:49:13.907" v="226" actId="1076"/>
          <ac:spMkLst>
            <pc:docMk/>
            <pc:sldMk cId="3761427678" sldId="256"/>
            <ac:spMk id="5" creationId="{D1F10ED1-E0B2-ABD0-8716-CD384BC82085}"/>
          </ac:spMkLst>
        </pc:spChg>
        <pc:spChg chg="mod">
          <ac:chgData name="竹本 加良子" userId="0c6ae3ae-d856-42b3-a34a-032faf097262" providerId="ADAL" clId="{B6914EDF-13A5-412B-8DF6-2241020B1645}" dt="2023-12-15T00:46:34.260" v="206" actId="1035"/>
          <ac:spMkLst>
            <pc:docMk/>
            <pc:sldMk cId="3761427678" sldId="256"/>
            <ac:spMk id="8" creationId="{2C82F710-D47C-73E0-7EAC-DFDE65637E35}"/>
          </ac:spMkLst>
        </pc:spChg>
        <pc:spChg chg="mod">
          <ac:chgData name="竹本 加良子" userId="0c6ae3ae-d856-42b3-a34a-032faf097262" providerId="ADAL" clId="{B6914EDF-13A5-412B-8DF6-2241020B1645}" dt="2023-12-15T00:46:34.260" v="206" actId="1035"/>
          <ac:spMkLst>
            <pc:docMk/>
            <pc:sldMk cId="3761427678" sldId="256"/>
            <ac:spMk id="9" creationId="{8F9DEF38-6A5F-837F-3526-581E1F349582}"/>
          </ac:spMkLst>
        </pc:spChg>
        <pc:spChg chg="mod">
          <ac:chgData name="竹本 加良子" userId="0c6ae3ae-d856-42b3-a34a-032faf097262" providerId="ADAL" clId="{B6914EDF-13A5-412B-8DF6-2241020B1645}" dt="2023-12-15T00:46:34.260" v="206" actId="1035"/>
          <ac:spMkLst>
            <pc:docMk/>
            <pc:sldMk cId="3761427678" sldId="256"/>
            <ac:spMk id="12" creationId="{6825FC2F-9D75-1767-9CD1-ABE0224F3687}"/>
          </ac:spMkLst>
        </pc:spChg>
        <pc:spChg chg="mod">
          <ac:chgData name="竹本 加良子" userId="0c6ae3ae-d856-42b3-a34a-032faf097262" providerId="ADAL" clId="{B6914EDF-13A5-412B-8DF6-2241020B1645}" dt="2023-12-15T00:46:34.260" v="206" actId="1035"/>
          <ac:spMkLst>
            <pc:docMk/>
            <pc:sldMk cId="3761427678" sldId="256"/>
            <ac:spMk id="13" creationId="{671B2436-0F0E-3490-30BA-249F5A56351D}"/>
          </ac:spMkLst>
        </pc:spChg>
        <pc:spChg chg="mod">
          <ac:chgData name="竹本 加良子" userId="0c6ae3ae-d856-42b3-a34a-032faf097262" providerId="ADAL" clId="{B6914EDF-13A5-412B-8DF6-2241020B1645}" dt="2023-12-15T00:46:34.260" v="206" actId="1035"/>
          <ac:spMkLst>
            <pc:docMk/>
            <pc:sldMk cId="3761427678" sldId="256"/>
            <ac:spMk id="14" creationId="{D12EC758-74B2-CDC5-1A8E-AB5A9AAF9DAA}"/>
          </ac:spMkLst>
        </pc:spChg>
        <pc:spChg chg="mod">
          <ac:chgData name="竹本 加良子" userId="0c6ae3ae-d856-42b3-a34a-032faf097262" providerId="ADAL" clId="{B6914EDF-13A5-412B-8DF6-2241020B1645}" dt="2023-12-15T00:46:29.497" v="204" actId="1036"/>
          <ac:spMkLst>
            <pc:docMk/>
            <pc:sldMk cId="3761427678" sldId="256"/>
            <ac:spMk id="18" creationId="{930969A7-F24A-C4C6-5E69-F77E78C420AD}"/>
          </ac:spMkLst>
        </pc:spChg>
        <pc:spChg chg="mod">
          <ac:chgData name="竹本 加良子" userId="0c6ae3ae-d856-42b3-a34a-032faf097262" providerId="ADAL" clId="{B6914EDF-13A5-412B-8DF6-2241020B1645}" dt="2023-12-15T00:43:35.518" v="173" actId="1036"/>
          <ac:spMkLst>
            <pc:docMk/>
            <pc:sldMk cId="3761427678" sldId="256"/>
            <ac:spMk id="19" creationId="{00D05CCF-9342-E851-1E6B-5EA8CFAE19D1}"/>
          </ac:spMkLst>
        </pc:spChg>
        <pc:spChg chg="mod">
          <ac:chgData name="竹本 加良子" userId="0c6ae3ae-d856-42b3-a34a-032faf097262" providerId="ADAL" clId="{B6914EDF-13A5-412B-8DF6-2241020B1645}" dt="2023-12-15T00:46:29.497" v="204" actId="1036"/>
          <ac:spMkLst>
            <pc:docMk/>
            <pc:sldMk cId="3761427678" sldId="256"/>
            <ac:spMk id="21" creationId="{1B8EFEA4-061C-4A81-80EA-01B3FCDD07C5}"/>
          </ac:spMkLst>
        </pc:spChg>
        <pc:spChg chg="mod">
          <ac:chgData name="竹本 加良子" userId="0c6ae3ae-d856-42b3-a34a-032faf097262" providerId="ADAL" clId="{B6914EDF-13A5-412B-8DF6-2241020B1645}" dt="2023-12-15T00:45:50.559" v="195" actId="403"/>
          <ac:spMkLst>
            <pc:docMk/>
            <pc:sldMk cId="3761427678" sldId="256"/>
            <ac:spMk id="22" creationId="{F2023CB8-7DD8-4384-2A02-F6325E5BF73F}"/>
          </ac:spMkLst>
        </pc:spChg>
        <pc:spChg chg="mod">
          <ac:chgData name="竹本 加良子" userId="0c6ae3ae-d856-42b3-a34a-032faf097262" providerId="ADAL" clId="{B6914EDF-13A5-412B-8DF6-2241020B1645}" dt="2023-12-15T00:46:29.497" v="204" actId="1036"/>
          <ac:spMkLst>
            <pc:docMk/>
            <pc:sldMk cId="3761427678" sldId="256"/>
            <ac:spMk id="23" creationId="{B37A1D2E-173D-8979-4325-110EE7861E78}"/>
          </ac:spMkLst>
        </pc:spChg>
        <pc:spChg chg="mod">
          <ac:chgData name="竹本 加良子" userId="0c6ae3ae-d856-42b3-a34a-032faf097262" providerId="ADAL" clId="{B6914EDF-13A5-412B-8DF6-2241020B1645}" dt="2023-12-15T00:46:29.497" v="204" actId="1036"/>
          <ac:spMkLst>
            <pc:docMk/>
            <pc:sldMk cId="3761427678" sldId="256"/>
            <ac:spMk id="24" creationId="{F1A6E387-ACE5-1930-7BA2-197DC593B5DB}"/>
          </ac:spMkLst>
        </pc:spChg>
        <pc:spChg chg="mod">
          <ac:chgData name="竹本 加良子" userId="0c6ae3ae-d856-42b3-a34a-032faf097262" providerId="ADAL" clId="{B6914EDF-13A5-412B-8DF6-2241020B1645}" dt="2023-12-15T00:43:35.518" v="173" actId="1036"/>
          <ac:spMkLst>
            <pc:docMk/>
            <pc:sldMk cId="3761427678" sldId="256"/>
            <ac:spMk id="25" creationId="{93F60B79-3AC4-E6B5-9DE2-E284DC1B1938}"/>
          </ac:spMkLst>
        </pc:spChg>
        <pc:spChg chg="mod">
          <ac:chgData name="竹本 加良子" userId="0c6ae3ae-d856-42b3-a34a-032faf097262" providerId="ADAL" clId="{B6914EDF-13A5-412B-8DF6-2241020B1645}" dt="2023-12-15T00:43:35.518" v="173" actId="1036"/>
          <ac:spMkLst>
            <pc:docMk/>
            <pc:sldMk cId="3761427678" sldId="256"/>
            <ac:spMk id="26" creationId="{CBA40113-BFD1-C1AE-5BE4-9272AD9B1E02}"/>
          </ac:spMkLst>
        </pc:spChg>
        <pc:spChg chg="mod">
          <ac:chgData name="竹本 加良子" userId="0c6ae3ae-d856-42b3-a34a-032faf097262" providerId="ADAL" clId="{B6914EDF-13A5-412B-8DF6-2241020B1645}" dt="2023-12-15T00:46:55.356" v="210" actId="14100"/>
          <ac:spMkLst>
            <pc:docMk/>
            <pc:sldMk cId="3761427678" sldId="256"/>
            <ac:spMk id="27" creationId="{1EF909EC-CD7D-201C-B122-CE33FF7F78C4}"/>
          </ac:spMkLst>
        </pc:spChg>
        <pc:spChg chg="mod">
          <ac:chgData name="竹本 加良子" userId="0c6ae3ae-d856-42b3-a34a-032faf097262" providerId="ADAL" clId="{B6914EDF-13A5-412B-8DF6-2241020B1645}" dt="2023-12-15T00:46:29.497" v="204" actId="1036"/>
          <ac:spMkLst>
            <pc:docMk/>
            <pc:sldMk cId="3761427678" sldId="256"/>
            <ac:spMk id="28" creationId="{F1F94562-37D6-B14E-965E-C5A23F3203BE}"/>
          </ac:spMkLst>
        </pc:spChg>
        <pc:spChg chg="mod">
          <ac:chgData name="竹本 加良子" userId="0c6ae3ae-d856-42b3-a34a-032faf097262" providerId="ADAL" clId="{B6914EDF-13A5-412B-8DF6-2241020B1645}" dt="2023-12-15T00:43:35.518" v="173" actId="1036"/>
          <ac:spMkLst>
            <pc:docMk/>
            <pc:sldMk cId="3761427678" sldId="256"/>
            <ac:spMk id="29" creationId="{6E36E4CF-DC1C-6C53-553C-B482440FB024}"/>
          </ac:spMkLst>
        </pc:spChg>
        <pc:spChg chg="mod">
          <ac:chgData name="竹本 加良子" userId="0c6ae3ae-d856-42b3-a34a-032faf097262" providerId="ADAL" clId="{B6914EDF-13A5-412B-8DF6-2241020B1645}" dt="2023-12-15T00:46:58.717" v="212" actId="1036"/>
          <ac:spMkLst>
            <pc:docMk/>
            <pc:sldMk cId="3761427678" sldId="256"/>
            <ac:spMk id="30" creationId="{01B02AD8-59DA-3D61-FD17-1581A3777ED7}"/>
          </ac:spMkLst>
        </pc:spChg>
        <pc:spChg chg="mod">
          <ac:chgData name="竹本 加良子" userId="0c6ae3ae-d856-42b3-a34a-032faf097262" providerId="ADAL" clId="{B6914EDF-13A5-412B-8DF6-2241020B1645}" dt="2023-12-15T00:46:58.717" v="212" actId="1036"/>
          <ac:spMkLst>
            <pc:docMk/>
            <pc:sldMk cId="3761427678" sldId="256"/>
            <ac:spMk id="32" creationId="{0C16F766-2723-C2D0-592E-262405F4604E}"/>
          </ac:spMkLst>
        </pc:spChg>
        <pc:spChg chg="mod">
          <ac:chgData name="竹本 加良子" userId="0c6ae3ae-d856-42b3-a34a-032faf097262" providerId="ADAL" clId="{B6914EDF-13A5-412B-8DF6-2241020B1645}" dt="2023-12-15T00:46:58.717" v="212" actId="1036"/>
          <ac:spMkLst>
            <pc:docMk/>
            <pc:sldMk cId="3761427678" sldId="256"/>
            <ac:spMk id="33" creationId="{394AC93D-60A5-99E0-5DCD-73D4F8C9CDC2}"/>
          </ac:spMkLst>
        </pc:spChg>
        <pc:spChg chg="mod">
          <ac:chgData name="竹本 加良子" userId="0c6ae3ae-d856-42b3-a34a-032faf097262" providerId="ADAL" clId="{B6914EDF-13A5-412B-8DF6-2241020B1645}" dt="2023-12-15T00:46:58.717" v="212" actId="1036"/>
          <ac:spMkLst>
            <pc:docMk/>
            <pc:sldMk cId="3761427678" sldId="256"/>
            <ac:spMk id="34" creationId="{E6304AE3-767D-55FE-2112-BD633273ECA3}"/>
          </ac:spMkLst>
        </pc:spChg>
        <pc:spChg chg="mod">
          <ac:chgData name="竹本 加良子" userId="0c6ae3ae-d856-42b3-a34a-032faf097262" providerId="ADAL" clId="{B6914EDF-13A5-412B-8DF6-2241020B1645}" dt="2023-12-15T00:46:58.717" v="212" actId="1036"/>
          <ac:spMkLst>
            <pc:docMk/>
            <pc:sldMk cId="3761427678" sldId="256"/>
            <ac:spMk id="35" creationId="{26CF6A6A-0A56-7F34-44D2-42FFCF5BB8B0}"/>
          </ac:spMkLst>
        </pc:spChg>
        <pc:spChg chg="mod">
          <ac:chgData name="竹本 加良子" userId="0c6ae3ae-d856-42b3-a34a-032faf097262" providerId="ADAL" clId="{B6914EDF-13A5-412B-8DF6-2241020B1645}" dt="2023-12-15T00:46:58.717" v="212" actId="1036"/>
          <ac:spMkLst>
            <pc:docMk/>
            <pc:sldMk cId="3761427678" sldId="256"/>
            <ac:spMk id="36" creationId="{36953883-4AB3-F308-601A-67074033D2D4}"/>
          </ac:spMkLst>
        </pc:spChg>
        <pc:spChg chg="mod">
          <ac:chgData name="竹本 加良子" userId="0c6ae3ae-d856-42b3-a34a-032faf097262" providerId="ADAL" clId="{B6914EDF-13A5-412B-8DF6-2241020B1645}" dt="2023-12-15T00:46:58.717" v="212" actId="1036"/>
          <ac:spMkLst>
            <pc:docMk/>
            <pc:sldMk cId="3761427678" sldId="256"/>
            <ac:spMk id="37" creationId="{48A06957-FE2E-3A02-0282-D60F7B7074F9}"/>
          </ac:spMkLst>
        </pc:spChg>
        <pc:spChg chg="mod">
          <ac:chgData name="竹本 加良子" userId="0c6ae3ae-d856-42b3-a34a-032faf097262" providerId="ADAL" clId="{B6914EDF-13A5-412B-8DF6-2241020B1645}" dt="2023-12-15T00:46:58.717" v="212" actId="1036"/>
          <ac:spMkLst>
            <pc:docMk/>
            <pc:sldMk cId="3761427678" sldId="256"/>
            <ac:spMk id="38" creationId="{53C642CB-B4D6-B9B8-7522-8B088026915F}"/>
          </ac:spMkLst>
        </pc:spChg>
        <pc:spChg chg="mod">
          <ac:chgData name="竹本 加良子" userId="0c6ae3ae-d856-42b3-a34a-032faf097262" providerId="ADAL" clId="{B6914EDF-13A5-412B-8DF6-2241020B1645}" dt="2023-12-15T00:46:58.717" v="212" actId="1036"/>
          <ac:spMkLst>
            <pc:docMk/>
            <pc:sldMk cId="3761427678" sldId="256"/>
            <ac:spMk id="39" creationId="{A92F1550-E939-762C-A34D-F945AF08C8B0}"/>
          </ac:spMkLst>
        </pc:spChg>
        <pc:spChg chg="mod">
          <ac:chgData name="竹本 加良子" userId="0c6ae3ae-d856-42b3-a34a-032faf097262" providerId="ADAL" clId="{B6914EDF-13A5-412B-8DF6-2241020B1645}" dt="2023-12-15T00:46:58.717" v="212" actId="1036"/>
          <ac:spMkLst>
            <pc:docMk/>
            <pc:sldMk cId="3761427678" sldId="256"/>
            <ac:spMk id="40" creationId="{00725BE6-3770-A734-C7F2-1BB6B4E365D8}"/>
          </ac:spMkLst>
        </pc:spChg>
        <pc:spChg chg="mod">
          <ac:chgData name="竹本 加良子" userId="0c6ae3ae-d856-42b3-a34a-032faf097262" providerId="ADAL" clId="{B6914EDF-13A5-412B-8DF6-2241020B1645}" dt="2023-12-15T00:46:58.717" v="212" actId="1036"/>
          <ac:spMkLst>
            <pc:docMk/>
            <pc:sldMk cId="3761427678" sldId="256"/>
            <ac:spMk id="43" creationId="{30A47AAB-951B-EF3D-EA06-EAF125072DA4}"/>
          </ac:spMkLst>
        </pc:spChg>
        <pc:spChg chg="mod">
          <ac:chgData name="竹本 加良子" userId="0c6ae3ae-d856-42b3-a34a-032faf097262" providerId="ADAL" clId="{B6914EDF-13A5-412B-8DF6-2241020B1645}" dt="2023-12-15T00:46:58.717" v="212" actId="1036"/>
          <ac:spMkLst>
            <pc:docMk/>
            <pc:sldMk cId="3761427678" sldId="256"/>
            <ac:spMk id="44" creationId="{7F13AC03-C949-7168-91AF-04DDF404C290}"/>
          </ac:spMkLst>
        </pc:spChg>
        <pc:picChg chg="mod ord modCrop">
          <ac:chgData name="竹本 加良子" userId="0c6ae3ae-d856-42b3-a34a-032faf097262" providerId="ADAL" clId="{B6914EDF-13A5-412B-8DF6-2241020B1645}" dt="2023-12-15T00:48:52.461" v="224" actId="1076"/>
          <ac:picMkLst>
            <pc:docMk/>
            <pc:sldMk cId="3761427678" sldId="256"/>
            <ac:picMk id="7" creationId="{D1CCF6AF-7DD2-5720-2436-516A4059F784}"/>
          </ac:picMkLst>
        </pc:picChg>
        <pc:picChg chg="mod">
          <ac:chgData name="竹本 加良子" userId="0c6ae3ae-d856-42b3-a34a-032faf097262" providerId="ADAL" clId="{B6914EDF-13A5-412B-8DF6-2241020B1645}" dt="2023-12-15T00:43:35.518" v="173" actId="1036"/>
          <ac:picMkLst>
            <pc:docMk/>
            <pc:sldMk cId="3761427678" sldId="256"/>
            <ac:picMk id="16" creationId="{203205CA-9E83-E150-47C7-5F9AD8167D35}"/>
          </ac:picMkLst>
        </pc:picChg>
        <pc:picChg chg="mod">
          <ac:chgData name="竹本 加良子" userId="0c6ae3ae-d856-42b3-a34a-032faf097262" providerId="ADAL" clId="{B6914EDF-13A5-412B-8DF6-2241020B1645}" dt="2023-12-15T00:46:29.497" v="204" actId="1036"/>
          <ac:picMkLst>
            <pc:docMk/>
            <pc:sldMk cId="3761427678" sldId="256"/>
            <ac:picMk id="17" creationId="{B39DE7EA-1D12-08CC-8E98-3B6AE3C9246E}"/>
          </ac:picMkLst>
        </pc:picChg>
        <pc:picChg chg="mod">
          <ac:chgData name="竹本 加良子" userId="0c6ae3ae-d856-42b3-a34a-032faf097262" providerId="ADAL" clId="{B6914EDF-13A5-412B-8DF6-2241020B1645}" dt="2023-12-15T00:46:58.717" v="212" actId="1036"/>
          <ac:picMkLst>
            <pc:docMk/>
            <pc:sldMk cId="3761427678" sldId="256"/>
            <ac:picMk id="41" creationId="{B33032A7-3B5E-B258-ED5F-28B3299B55E3}"/>
          </ac:picMkLst>
        </pc:picChg>
        <pc:picChg chg="mod">
          <ac:chgData name="竹本 加良子" userId="0c6ae3ae-d856-42b3-a34a-032faf097262" providerId="ADAL" clId="{B6914EDF-13A5-412B-8DF6-2241020B1645}" dt="2023-12-15T00:46:58.717" v="212" actId="1036"/>
          <ac:picMkLst>
            <pc:docMk/>
            <pc:sldMk cId="3761427678" sldId="256"/>
            <ac:picMk id="42" creationId="{EB982413-5D66-F680-3FD9-6B3AC64DE8F8}"/>
          </ac:picMkLst>
        </pc:picChg>
      </pc:sldChg>
    </pc:docChg>
  </pc:docChgLst>
  <pc:docChgLst>
    <pc:chgData name="竹本 加良子" userId="0c6ae3ae-d856-42b3-a34a-032faf097262" providerId="ADAL" clId="{061EE87D-E241-4929-8C45-5A128534D35C}"/>
    <pc:docChg chg="modSld">
      <pc:chgData name="竹本 加良子" userId="0c6ae3ae-d856-42b3-a34a-032faf097262" providerId="ADAL" clId="{061EE87D-E241-4929-8C45-5A128534D35C}" dt="2024-01-16T00:16:58.403" v="2" actId="207"/>
      <pc:docMkLst>
        <pc:docMk/>
      </pc:docMkLst>
      <pc:sldChg chg="modSp mod">
        <pc:chgData name="竹本 加良子" userId="0c6ae3ae-d856-42b3-a34a-032faf097262" providerId="ADAL" clId="{061EE87D-E241-4929-8C45-5A128534D35C}" dt="2024-01-16T00:16:58.403" v="2" actId="207"/>
        <pc:sldMkLst>
          <pc:docMk/>
          <pc:sldMk cId="3761427678" sldId="256"/>
        </pc:sldMkLst>
        <pc:spChg chg="mod">
          <ac:chgData name="竹本 加良子" userId="0c6ae3ae-d856-42b3-a34a-032faf097262" providerId="ADAL" clId="{061EE87D-E241-4929-8C45-5A128534D35C}" dt="2024-01-16T00:16:14.435" v="0" actId="6549"/>
          <ac:spMkLst>
            <pc:docMk/>
            <pc:sldMk cId="3761427678" sldId="256"/>
            <ac:spMk id="9" creationId="{8F9DEF38-6A5F-837F-3526-581E1F349582}"/>
          </ac:spMkLst>
        </pc:spChg>
        <pc:spChg chg="mod">
          <ac:chgData name="竹本 加良子" userId="0c6ae3ae-d856-42b3-a34a-032faf097262" providerId="ADAL" clId="{061EE87D-E241-4929-8C45-5A128534D35C}" dt="2024-01-16T00:16:55.416" v="1" actId="207"/>
          <ac:spMkLst>
            <pc:docMk/>
            <pc:sldMk cId="3761427678" sldId="256"/>
            <ac:spMk id="28" creationId="{F1F94562-37D6-B14E-965E-C5A23F3203BE}"/>
          </ac:spMkLst>
        </pc:spChg>
        <pc:spChg chg="mod">
          <ac:chgData name="竹本 加良子" userId="0c6ae3ae-d856-42b3-a34a-032faf097262" providerId="ADAL" clId="{061EE87D-E241-4929-8C45-5A128534D35C}" dt="2024-01-16T00:16:58.403" v="2" actId="207"/>
          <ac:spMkLst>
            <pc:docMk/>
            <pc:sldMk cId="3761427678" sldId="256"/>
            <ac:spMk id="29" creationId="{6E36E4CF-DC1C-6C53-553C-B482440FB024}"/>
          </ac:spMkLst>
        </pc:spChg>
      </pc:sldChg>
    </pc:docChg>
  </pc:docChgLst>
  <pc:docChgLst>
    <pc:chgData name="水野 弘一" userId="abd9bb63-b5b5-484b-b4d1-8bd6edf0c9ed" providerId="ADAL" clId="{0923323C-BDAC-42C8-81A0-C4CB837B1733}"/>
    <pc:docChg chg="custSel delSld modSld">
      <pc:chgData name="水野 弘一" userId="abd9bb63-b5b5-484b-b4d1-8bd6edf0c9ed" providerId="ADAL" clId="{0923323C-BDAC-42C8-81A0-C4CB837B1733}" dt="2024-02-27T08:08:02.068" v="2" actId="478"/>
      <pc:docMkLst>
        <pc:docMk/>
      </pc:docMkLst>
      <pc:sldChg chg="delSp modSp mod">
        <pc:chgData name="水野 弘一" userId="abd9bb63-b5b5-484b-b4d1-8bd6edf0c9ed" providerId="ADAL" clId="{0923323C-BDAC-42C8-81A0-C4CB837B1733}" dt="2024-02-27T08:08:02.068" v="2" actId="478"/>
        <pc:sldMkLst>
          <pc:docMk/>
          <pc:sldMk cId="3761427678" sldId="256"/>
        </pc:sldMkLst>
        <pc:spChg chg="mod">
          <ac:chgData name="水野 弘一" userId="abd9bb63-b5b5-484b-b4d1-8bd6edf0c9ed" providerId="ADAL" clId="{0923323C-BDAC-42C8-81A0-C4CB837B1733}" dt="2024-02-27T08:07:44.339" v="1" actId="207"/>
          <ac:spMkLst>
            <pc:docMk/>
            <pc:sldMk cId="3761427678" sldId="256"/>
            <ac:spMk id="26" creationId="{CBA40113-BFD1-C1AE-5BE4-9272AD9B1E02}"/>
          </ac:spMkLst>
        </pc:spChg>
        <pc:grpChg chg="del">
          <ac:chgData name="水野 弘一" userId="abd9bb63-b5b5-484b-b4d1-8bd6edf0c9ed" providerId="ADAL" clId="{0923323C-BDAC-42C8-81A0-C4CB837B1733}" dt="2024-02-27T08:08:02.068" v="2" actId="478"/>
          <ac:grpSpMkLst>
            <pc:docMk/>
            <pc:sldMk cId="3761427678" sldId="256"/>
            <ac:grpSpMk id="2" creationId="{455FEC2F-2E66-63F3-D40B-6BEC4FE0FFE2}"/>
          </ac:grpSpMkLst>
        </pc:grpChg>
        <pc:grpChg chg="del">
          <ac:chgData name="水野 弘一" userId="abd9bb63-b5b5-484b-b4d1-8bd6edf0c9ed" providerId="ADAL" clId="{0923323C-BDAC-42C8-81A0-C4CB837B1733}" dt="2024-02-27T08:08:02.068" v="2" actId="478"/>
          <ac:grpSpMkLst>
            <pc:docMk/>
            <pc:sldMk cId="3761427678" sldId="256"/>
            <ac:grpSpMk id="20" creationId="{C4B84591-7380-5760-CCAA-CFF8B921EA79}"/>
          </ac:grpSpMkLst>
        </pc:grpChg>
      </pc:sldChg>
      <pc:sldChg chg="del">
        <pc:chgData name="水野 弘一" userId="abd9bb63-b5b5-484b-b4d1-8bd6edf0c9ed" providerId="ADAL" clId="{0923323C-BDAC-42C8-81A0-C4CB837B1733}" dt="2024-02-27T08:07:01.307" v="0" actId="47"/>
        <pc:sldMkLst>
          <pc:docMk/>
          <pc:sldMk cId="2488811195" sldId="257"/>
        </pc:sldMkLst>
      </pc:sldChg>
    </pc:docChg>
  </pc:docChgLst>
  <pc:docChgLst>
    <pc:chgData name="水野 弘一" userId="abd9bb63-b5b5-484b-b4d1-8bd6edf0c9ed" providerId="ADAL" clId="{198A3BEC-2C8D-4DF8-99AA-00CF69A94A1D}"/>
    <pc:docChg chg="custSel modSld">
      <pc:chgData name="水野 弘一" userId="abd9bb63-b5b5-484b-b4d1-8bd6edf0c9ed" providerId="ADAL" clId="{198A3BEC-2C8D-4DF8-99AA-00CF69A94A1D}" dt="2024-01-11T13:32:47.575" v="8" actId="478"/>
      <pc:docMkLst>
        <pc:docMk/>
      </pc:docMkLst>
      <pc:sldChg chg="delSp modSp mod">
        <pc:chgData name="水野 弘一" userId="abd9bb63-b5b5-484b-b4d1-8bd6edf0c9ed" providerId="ADAL" clId="{198A3BEC-2C8D-4DF8-99AA-00CF69A94A1D}" dt="2024-01-11T13:32:47.575" v="8" actId="478"/>
        <pc:sldMkLst>
          <pc:docMk/>
          <pc:sldMk cId="3761427678" sldId="256"/>
        </pc:sldMkLst>
        <pc:spChg chg="del">
          <ac:chgData name="水野 弘一" userId="abd9bb63-b5b5-484b-b4d1-8bd6edf0c9ed" providerId="ADAL" clId="{198A3BEC-2C8D-4DF8-99AA-00CF69A94A1D}" dt="2024-01-11T13:32:33.044" v="1" actId="478"/>
          <ac:spMkLst>
            <pc:docMk/>
            <pc:sldMk cId="3761427678" sldId="256"/>
            <ac:spMk id="3" creationId="{00000000-0000-0000-0000-000000000000}"/>
          </ac:spMkLst>
        </pc:spChg>
        <pc:spChg chg="del">
          <ac:chgData name="水野 弘一" userId="abd9bb63-b5b5-484b-b4d1-8bd6edf0c9ed" providerId="ADAL" clId="{198A3BEC-2C8D-4DF8-99AA-00CF69A94A1D}" dt="2024-01-11T13:32:35.317" v="2" actId="478"/>
          <ac:spMkLst>
            <pc:docMk/>
            <pc:sldMk cId="3761427678" sldId="256"/>
            <ac:spMk id="45" creationId="{00000000-0000-0000-0000-000000000000}"/>
          </ac:spMkLst>
        </pc:spChg>
        <pc:spChg chg="del">
          <ac:chgData name="水野 弘一" userId="abd9bb63-b5b5-484b-b4d1-8bd6edf0c9ed" providerId="ADAL" clId="{198A3BEC-2C8D-4DF8-99AA-00CF69A94A1D}" dt="2024-01-11T13:32:39.596" v="3" actId="478"/>
          <ac:spMkLst>
            <pc:docMk/>
            <pc:sldMk cId="3761427678" sldId="256"/>
            <ac:spMk id="46" creationId="{00000000-0000-0000-0000-000000000000}"/>
          </ac:spMkLst>
        </pc:spChg>
        <pc:spChg chg="del">
          <ac:chgData name="水野 弘一" userId="abd9bb63-b5b5-484b-b4d1-8bd6edf0c9ed" providerId="ADAL" clId="{198A3BEC-2C8D-4DF8-99AA-00CF69A94A1D}" dt="2024-01-11T13:32:41.707" v="5" actId="478"/>
          <ac:spMkLst>
            <pc:docMk/>
            <pc:sldMk cId="3761427678" sldId="256"/>
            <ac:spMk id="47" creationId="{00000000-0000-0000-0000-000000000000}"/>
          </ac:spMkLst>
        </pc:spChg>
        <pc:spChg chg="del">
          <ac:chgData name="水野 弘一" userId="abd9bb63-b5b5-484b-b4d1-8bd6edf0c9ed" providerId="ADAL" clId="{198A3BEC-2C8D-4DF8-99AA-00CF69A94A1D}" dt="2024-01-11T13:32:40.938" v="4" actId="478"/>
          <ac:spMkLst>
            <pc:docMk/>
            <pc:sldMk cId="3761427678" sldId="256"/>
            <ac:spMk id="50" creationId="{00000000-0000-0000-0000-000000000000}"/>
          </ac:spMkLst>
        </pc:spChg>
        <pc:spChg chg="del">
          <ac:chgData name="水野 弘一" userId="abd9bb63-b5b5-484b-b4d1-8bd6edf0c9ed" providerId="ADAL" clId="{198A3BEC-2C8D-4DF8-99AA-00CF69A94A1D}" dt="2024-01-11T13:32:43.090" v="6" actId="478"/>
          <ac:spMkLst>
            <pc:docMk/>
            <pc:sldMk cId="3761427678" sldId="256"/>
            <ac:spMk id="51" creationId="{00000000-0000-0000-0000-000000000000}"/>
          </ac:spMkLst>
        </pc:spChg>
        <pc:spChg chg="del mod">
          <ac:chgData name="水野 弘一" userId="abd9bb63-b5b5-484b-b4d1-8bd6edf0c9ed" providerId="ADAL" clId="{198A3BEC-2C8D-4DF8-99AA-00CF69A94A1D}" dt="2024-01-11T13:32:47.575" v="8" actId="478"/>
          <ac:spMkLst>
            <pc:docMk/>
            <pc:sldMk cId="3761427678" sldId="256"/>
            <ac:spMk id="52" creationId="{00000000-0000-0000-0000-000000000000}"/>
          </ac:spMkLst>
        </pc:spChg>
        <pc:spChg chg="del">
          <ac:chgData name="水野 弘一" userId="abd9bb63-b5b5-484b-b4d1-8bd6edf0c9ed" providerId="ADAL" clId="{198A3BEC-2C8D-4DF8-99AA-00CF69A94A1D}" dt="2024-01-11T13:32:31.558" v="0" actId="478"/>
          <ac:spMkLst>
            <pc:docMk/>
            <pc:sldMk cId="3761427678" sldId="256"/>
            <ac:spMk id="53" creationId="{00000000-0000-0000-0000-000000000000}"/>
          </ac:spMkLst>
        </pc:spChg>
      </pc:sldChg>
    </pc:docChg>
  </pc:docChgLst>
  <pc:docChgLst>
    <pc:chgData name="水野 弘一" userId="abd9bb63-b5b5-484b-b4d1-8bd6edf0c9ed" providerId="ADAL" clId="{699F65F1-1769-4360-BD0A-0D8D81BD15D4}"/>
    <pc:docChg chg="modSld">
      <pc:chgData name="水野 弘一" userId="abd9bb63-b5b5-484b-b4d1-8bd6edf0c9ed" providerId="ADAL" clId="{699F65F1-1769-4360-BD0A-0D8D81BD15D4}" dt="2024-02-26T07:25:59.917" v="5" actId="1076"/>
      <pc:docMkLst>
        <pc:docMk/>
      </pc:docMkLst>
      <pc:sldChg chg="modSp mod">
        <pc:chgData name="水野 弘一" userId="abd9bb63-b5b5-484b-b4d1-8bd6edf0c9ed" providerId="ADAL" clId="{699F65F1-1769-4360-BD0A-0D8D81BD15D4}" dt="2024-02-26T07:25:59.917" v="5" actId="1076"/>
        <pc:sldMkLst>
          <pc:docMk/>
          <pc:sldMk cId="3761427678" sldId="256"/>
        </pc:sldMkLst>
        <pc:spChg chg="mod">
          <ac:chgData name="水野 弘一" userId="abd9bb63-b5b5-484b-b4d1-8bd6edf0c9ed" providerId="ADAL" clId="{699F65F1-1769-4360-BD0A-0D8D81BD15D4}" dt="2024-02-26T07:25:52.318" v="4" actId="14100"/>
          <ac:spMkLst>
            <pc:docMk/>
            <pc:sldMk cId="3761427678" sldId="256"/>
            <ac:spMk id="10" creationId="{F5826981-ED4D-FE2F-B550-6928B422EAE4}"/>
          </ac:spMkLst>
        </pc:spChg>
        <pc:spChg chg="mod">
          <ac:chgData name="水野 弘一" userId="abd9bb63-b5b5-484b-b4d1-8bd6edf0c9ed" providerId="ADAL" clId="{699F65F1-1769-4360-BD0A-0D8D81BD15D4}" dt="2024-02-26T07:25:59.917" v="5" actId="1076"/>
          <ac:spMkLst>
            <pc:docMk/>
            <pc:sldMk cId="3761427678" sldId="256"/>
            <ac:spMk id="44" creationId="{A598180A-0401-AF0F-9233-4F1EFE0E7F1D}"/>
          </ac:spMkLst>
        </pc:spChg>
        <pc:spChg chg="mod">
          <ac:chgData name="水野 弘一" userId="abd9bb63-b5b5-484b-b4d1-8bd6edf0c9ed" providerId="ADAL" clId="{699F65F1-1769-4360-BD0A-0D8D81BD15D4}" dt="2024-02-26T07:25:46.804" v="2" actId="14100"/>
          <ac:spMkLst>
            <pc:docMk/>
            <pc:sldMk cId="3761427678" sldId="256"/>
            <ac:spMk id="48" creationId="{A598180A-0401-AF0F-9233-4F1EFE0E7F1D}"/>
          </ac:spMkLst>
        </pc:spChg>
      </pc:sldChg>
    </pc:docChg>
  </pc:docChgLst>
  <pc:docChgLst>
    <pc:chgData name="水野 弘一" userId="abd9bb63-b5b5-484b-b4d1-8bd6edf0c9ed" providerId="ADAL" clId="{B97C2B45-8273-4EBB-9C37-10EA47ED2001}"/>
    <pc:docChg chg="undo redo custSel modSld">
      <pc:chgData name="水野 弘一" userId="abd9bb63-b5b5-484b-b4d1-8bd6edf0c9ed" providerId="ADAL" clId="{B97C2B45-8273-4EBB-9C37-10EA47ED2001}" dt="2024-02-14T09:27:48.745" v="527" actId="478"/>
      <pc:docMkLst>
        <pc:docMk/>
      </pc:docMkLst>
      <pc:sldChg chg="addSp delSp modSp mod">
        <pc:chgData name="水野 弘一" userId="abd9bb63-b5b5-484b-b4d1-8bd6edf0c9ed" providerId="ADAL" clId="{B97C2B45-8273-4EBB-9C37-10EA47ED2001}" dt="2024-02-14T09:27:48.745" v="527" actId="478"/>
        <pc:sldMkLst>
          <pc:docMk/>
          <pc:sldMk cId="3761427678" sldId="256"/>
        </pc:sldMkLst>
        <pc:spChg chg="del">
          <ac:chgData name="水野 弘一" userId="abd9bb63-b5b5-484b-b4d1-8bd6edf0c9ed" providerId="ADAL" clId="{B97C2B45-8273-4EBB-9C37-10EA47ED2001}" dt="2024-02-02T01:55:44.151" v="1" actId="478"/>
          <ac:spMkLst>
            <pc:docMk/>
            <pc:sldMk cId="3761427678" sldId="256"/>
            <ac:spMk id="2" creationId="{72D0E555-7AE3-6B9A-162C-E233B7451F64}"/>
          </ac:spMkLst>
        </pc:spChg>
        <pc:spChg chg="mod">
          <ac:chgData name="水野 弘一" userId="abd9bb63-b5b5-484b-b4d1-8bd6edf0c9ed" providerId="ADAL" clId="{B97C2B45-8273-4EBB-9C37-10EA47ED2001}" dt="2024-02-08T00:15:17.105" v="133"/>
          <ac:spMkLst>
            <pc:docMk/>
            <pc:sldMk cId="3761427678" sldId="256"/>
            <ac:spMk id="3" creationId="{1EBA066C-0910-869B-3F0D-CC580A985243}"/>
          </ac:spMkLst>
        </pc:spChg>
        <pc:spChg chg="del">
          <ac:chgData name="水野 弘一" userId="abd9bb63-b5b5-484b-b4d1-8bd6edf0c9ed" providerId="ADAL" clId="{B97C2B45-8273-4EBB-9C37-10EA47ED2001}" dt="2024-02-02T01:55:29.275" v="0" actId="478"/>
          <ac:spMkLst>
            <pc:docMk/>
            <pc:sldMk cId="3761427678" sldId="256"/>
            <ac:spMk id="3" creationId="{953F983C-5D19-B93F-2CA1-16A019DBBB0D}"/>
          </ac:spMkLst>
        </pc:spChg>
        <pc:spChg chg="del mod">
          <ac:chgData name="水野 弘一" userId="abd9bb63-b5b5-484b-b4d1-8bd6edf0c9ed" providerId="ADAL" clId="{B97C2B45-8273-4EBB-9C37-10EA47ED2001}" dt="2024-02-08T00:21:19.114" v="408" actId="478"/>
          <ac:spMkLst>
            <pc:docMk/>
            <pc:sldMk cId="3761427678" sldId="256"/>
            <ac:spMk id="5" creationId="{D1F10ED1-E0B2-ABD0-8716-CD384BC82085}"/>
          </ac:spMkLst>
        </pc:spChg>
        <pc:spChg chg="del">
          <ac:chgData name="水野 弘一" userId="abd9bb63-b5b5-484b-b4d1-8bd6edf0c9ed" providerId="ADAL" clId="{B97C2B45-8273-4EBB-9C37-10EA47ED2001}" dt="2024-02-02T01:55:53.562" v="4" actId="478"/>
          <ac:spMkLst>
            <pc:docMk/>
            <pc:sldMk cId="3761427678" sldId="256"/>
            <ac:spMk id="6" creationId="{3AD3BF62-831F-0985-6863-1A22B2144C54}"/>
          </ac:spMkLst>
        </pc:spChg>
        <pc:spChg chg="mod">
          <ac:chgData name="水野 弘一" userId="abd9bb63-b5b5-484b-b4d1-8bd6edf0c9ed" providerId="ADAL" clId="{B97C2B45-8273-4EBB-9C37-10EA47ED2001}" dt="2024-02-08T00:15:17.105" v="133"/>
          <ac:spMkLst>
            <pc:docMk/>
            <pc:sldMk cId="3761427678" sldId="256"/>
            <ac:spMk id="6" creationId="{A598180A-0401-AF0F-9233-4F1EFE0E7F1D}"/>
          </ac:spMkLst>
        </pc:spChg>
        <pc:spChg chg="del mod">
          <ac:chgData name="水野 弘一" userId="abd9bb63-b5b5-484b-b4d1-8bd6edf0c9ed" providerId="ADAL" clId="{B97C2B45-8273-4EBB-9C37-10EA47ED2001}" dt="2024-02-08T00:15:23.413" v="135" actId="478"/>
          <ac:spMkLst>
            <pc:docMk/>
            <pc:sldMk cId="3761427678" sldId="256"/>
            <ac:spMk id="7" creationId="{A285921C-5353-BD5D-009A-B2C8463D49DE}"/>
          </ac:spMkLst>
        </pc:spChg>
        <pc:spChg chg="del">
          <ac:chgData name="水野 弘一" userId="abd9bb63-b5b5-484b-b4d1-8bd6edf0c9ed" providerId="ADAL" clId="{B97C2B45-8273-4EBB-9C37-10EA47ED2001}" dt="2024-02-02T01:55:53.562" v="4" actId="478"/>
          <ac:spMkLst>
            <pc:docMk/>
            <pc:sldMk cId="3761427678" sldId="256"/>
            <ac:spMk id="10" creationId="{EFD6E9E5-913D-0D0D-77C8-2F1E67EB7A78}"/>
          </ac:spMkLst>
        </pc:spChg>
        <pc:spChg chg="add mod">
          <ac:chgData name="水野 弘一" userId="abd9bb63-b5b5-484b-b4d1-8bd6edf0c9ed" providerId="ADAL" clId="{B97C2B45-8273-4EBB-9C37-10EA47ED2001}" dt="2024-02-08T04:16:23.668" v="434"/>
          <ac:spMkLst>
            <pc:docMk/>
            <pc:sldMk cId="3761427678" sldId="256"/>
            <ac:spMk id="10" creationId="{F5826981-ED4D-FE2F-B550-6928B422EAE4}"/>
          </ac:spMkLst>
        </pc:spChg>
        <pc:spChg chg="del">
          <ac:chgData name="水野 弘一" userId="abd9bb63-b5b5-484b-b4d1-8bd6edf0c9ed" providerId="ADAL" clId="{B97C2B45-8273-4EBB-9C37-10EA47ED2001}" dt="2024-02-02T01:55:53.562" v="4" actId="478"/>
          <ac:spMkLst>
            <pc:docMk/>
            <pc:sldMk cId="3761427678" sldId="256"/>
            <ac:spMk id="11" creationId="{C000FDBA-C047-FDDC-1977-3A666B85B822}"/>
          </ac:spMkLst>
        </pc:spChg>
        <pc:spChg chg="add mod">
          <ac:chgData name="水野 弘一" userId="abd9bb63-b5b5-484b-b4d1-8bd6edf0c9ed" providerId="ADAL" clId="{B97C2B45-8273-4EBB-9C37-10EA47ED2001}" dt="2024-02-08T00:20:16.495" v="391" actId="207"/>
          <ac:spMkLst>
            <pc:docMk/>
            <pc:sldMk cId="3761427678" sldId="256"/>
            <ac:spMk id="11" creationId="{EE0F74EF-978F-3DDB-EF08-0C9706E68B22}"/>
          </ac:spMkLst>
        </pc:spChg>
        <pc:spChg chg="del">
          <ac:chgData name="水野 弘一" userId="abd9bb63-b5b5-484b-b4d1-8bd6edf0c9ed" providerId="ADAL" clId="{B97C2B45-8273-4EBB-9C37-10EA47ED2001}" dt="2024-02-02T01:55:53.562" v="4" actId="478"/>
          <ac:spMkLst>
            <pc:docMk/>
            <pc:sldMk cId="3761427678" sldId="256"/>
            <ac:spMk id="15" creationId="{2D9FD82E-C456-9F2E-AAC4-131BEE993CF0}"/>
          </ac:spMkLst>
        </pc:spChg>
        <pc:spChg chg="add mod">
          <ac:chgData name="水野 弘一" userId="abd9bb63-b5b5-484b-b4d1-8bd6edf0c9ed" providerId="ADAL" clId="{B97C2B45-8273-4EBB-9C37-10EA47ED2001}" dt="2024-02-08T00:21:16.279" v="407" actId="1076"/>
          <ac:spMkLst>
            <pc:docMk/>
            <pc:sldMk cId="3761427678" sldId="256"/>
            <ac:spMk id="15" creationId="{DF898EF5-01A3-C2DF-D989-066CB0360CFC}"/>
          </ac:spMkLst>
        </pc:spChg>
        <pc:spChg chg="add del mod">
          <ac:chgData name="水野 弘一" userId="abd9bb63-b5b5-484b-b4d1-8bd6edf0c9ed" providerId="ADAL" clId="{B97C2B45-8273-4EBB-9C37-10EA47ED2001}" dt="2024-02-08T00:17:26.570" v="284" actId="478"/>
          <ac:spMkLst>
            <pc:docMk/>
            <pc:sldMk cId="3761427678" sldId="256"/>
            <ac:spMk id="16" creationId="{8054261F-8EDB-CF17-8B9A-4E81303C323E}"/>
          </ac:spMkLst>
        </pc:spChg>
        <pc:spChg chg="add mod">
          <ac:chgData name="水野 弘一" userId="abd9bb63-b5b5-484b-b4d1-8bd6edf0c9ed" providerId="ADAL" clId="{B97C2B45-8273-4EBB-9C37-10EA47ED2001}" dt="2024-02-14T02:30:26.528" v="464" actId="1076"/>
          <ac:spMkLst>
            <pc:docMk/>
            <pc:sldMk cId="3761427678" sldId="256"/>
            <ac:spMk id="16" creationId="{F6AE3B80-FC13-C21C-205A-F6C3254FB015}"/>
          </ac:spMkLst>
        </pc:spChg>
        <pc:spChg chg="add mod">
          <ac:chgData name="水野 弘一" userId="abd9bb63-b5b5-484b-b4d1-8bd6edf0c9ed" providerId="ADAL" clId="{B97C2B45-8273-4EBB-9C37-10EA47ED2001}" dt="2024-02-14T02:35:21.694" v="481" actId="571"/>
          <ac:spMkLst>
            <pc:docMk/>
            <pc:sldMk cId="3761427678" sldId="256"/>
            <ac:spMk id="17" creationId="{4DF8645D-3572-645F-E8E9-350327DA90E3}"/>
          </ac:spMkLst>
        </pc:spChg>
        <pc:spChg chg="add del mod">
          <ac:chgData name="水野 弘一" userId="abd9bb63-b5b5-484b-b4d1-8bd6edf0c9ed" providerId="ADAL" clId="{B97C2B45-8273-4EBB-9C37-10EA47ED2001}" dt="2024-02-14T09:27:48.745" v="527" actId="478"/>
          <ac:spMkLst>
            <pc:docMk/>
            <pc:sldMk cId="3761427678" sldId="256"/>
            <ac:spMk id="17" creationId="{7BF1C3E0-AFB2-3F81-D059-C48B8F9E26EB}"/>
          </ac:spMkLst>
        </pc:spChg>
        <pc:spChg chg="del">
          <ac:chgData name="水野 弘一" userId="abd9bb63-b5b5-484b-b4d1-8bd6edf0c9ed" providerId="ADAL" clId="{B97C2B45-8273-4EBB-9C37-10EA47ED2001}" dt="2024-02-02T01:55:53.562" v="4" actId="478"/>
          <ac:spMkLst>
            <pc:docMk/>
            <pc:sldMk cId="3761427678" sldId="256"/>
            <ac:spMk id="20" creationId="{944BB49C-16D1-CDEB-66E6-B15955E0B7AD}"/>
          </ac:spMkLst>
        </pc:spChg>
        <pc:spChg chg="add mod">
          <ac:chgData name="水野 弘一" userId="abd9bb63-b5b5-484b-b4d1-8bd6edf0c9ed" providerId="ADAL" clId="{B97C2B45-8273-4EBB-9C37-10EA47ED2001}" dt="2024-02-14T02:35:21.694" v="481" actId="571"/>
          <ac:spMkLst>
            <pc:docMk/>
            <pc:sldMk cId="3761427678" sldId="256"/>
            <ac:spMk id="20" creationId="{DDC5943F-2C4F-57BB-0BFB-F287FC1844E5}"/>
          </ac:spMkLst>
        </pc:spChg>
        <pc:spChg chg="mod">
          <ac:chgData name="水野 弘一" userId="abd9bb63-b5b5-484b-b4d1-8bd6edf0c9ed" providerId="ADAL" clId="{B97C2B45-8273-4EBB-9C37-10EA47ED2001}" dt="2024-02-14T00:27:03.992" v="450" actId="1076"/>
          <ac:spMkLst>
            <pc:docMk/>
            <pc:sldMk cId="3761427678" sldId="256"/>
            <ac:spMk id="27" creationId="{1EF909EC-CD7D-201C-B122-CE33FF7F78C4}"/>
          </ac:spMkLst>
        </pc:spChg>
        <pc:spChg chg="add mod">
          <ac:chgData name="水野 弘一" userId="abd9bb63-b5b5-484b-b4d1-8bd6edf0c9ed" providerId="ADAL" clId="{B97C2B45-8273-4EBB-9C37-10EA47ED2001}" dt="2024-02-14T02:37:05.743" v="487" actId="571"/>
          <ac:spMkLst>
            <pc:docMk/>
            <pc:sldMk cId="3761427678" sldId="256"/>
            <ac:spMk id="28" creationId="{A99B32F0-D239-31C2-FD3D-34198DAD0015}"/>
          </ac:spMkLst>
        </pc:spChg>
        <pc:spChg chg="add mod">
          <ac:chgData name="水野 弘一" userId="abd9bb63-b5b5-484b-b4d1-8bd6edf0c9ed" providerId="ADAL" clId="{B97C2B45-8273-4EBB-9C37-10EA47ED2001}" dt="2024-02-14T02:37:05.743" v="487" actId="571"/>
          <ac:spMkLst>
            <pc:docMk/>
            <pc:sldMk cId="3761427678" sldId="256"/>
            <ac:spMk id="29" creationId="{40B5FBB2-7FE4-CB15-F9A2-BFF3F55C2BF6}"/>
          </ac:spMkLst>
        </pc:spChg>
        <pc:spChg chg="mod">
          <ac:chgData name="水野 弘一" userId="abd9bb63-b5b5-484b-b4d1-8bd6edf0c9ed" providerId="ADAL" clId="{B97C2B45-8273-4EBB-9C37-10EA47ED2001}" dt="2024-02-14T02:33:38.952" v="473" actId="14100"/>
          <ac:spMkLst>
            <pc:docMk/>
            <pc:sldMk cId="3761427678" sldId="256"/>
            <ac:spMk id="30" creationId="{01B02AD8-59DA-3D61-FD17-1581A3777ED7}"/>
          </ac:spMkLst>
        </pc:spChg>
        <pc:spChg chg="del">
          <ac:chgData name="水野 弘一" userId="abd9bb63-b5b5-484b-b4d1-8bd6edf0c9ed" providerId="ADAL" clId="{B97C2B45-8273-4EBB-9C37-10EA47ED2001}" dt="2024-02-02T01:55:47.877" v="3" actId="478"/>
          <ac:spMkLst>
            <pc:docMk/>
            <pc:sldMk cId="3761427678" sldId="256"/>
            <ac:spMk id="31" creationId="{32029A09-1A9D-138C-C2F5-C9F0611F3B24}"/>
          </ac:spMkLst>
        </pc:spChg>
        <pc:spChg chg="mod">
          <ac:chgData name="水野 弘一" userId="abd9bb63-b5b5-484b-b4d1-8bd6edf0c9ed" providerId="ADAL" clId="{B97C2B45-8273-4EBB-9C37-10EA47ED2001}" dt="2024-02-14T02:37:38.732" v="489" actId="1035"/>
          <ac:spMkLst>
            <pc:docMk/>
            <pc:sldMk cId="3761427678" sldId="256"/>
            <ac:spMk id="32" creationId="{0C16F766-2723-C2D0-592E-262405F4604E}"/>
          </ac:spMkLst>
        </pc:spChg>
        <pc:spChg chg="mod">
          <ac:chgData name="水野 弘一" userId="abd9bb63-b5b5-484b-b4d1-8bd6edf0c9ed" providerId="ADAL" clId="{B97C2B45-8273-4EBB-9C37-10EA47ED2001}" dt="2024-02-14T00:27:23.529" v="451" actId="1076"/>
          <ac:spMkLst>
            <pc:docMk/>
            <pc:sldMk cId="3761427678" sldId="256"/>
            <ac:spMk id="33" creationId="{394AC93D-60A5-99E0-5DCD-73D4F8C9CDC2}"/>
          </ac:spMkLst>
        </pc:spChg>
        <pc:spChg chg="mod">
          <ac:chgData name="水野 弘一" userId="abd9bb63-b5b5-484b-b4d1-8bd6edf0c9ed" providerId="ADAL" clId="{B97C2B45-8273-4EBB-9C37-10EA47ED2001}" dt="2024-02-14T02:37:38.732" v="489" actId="1035"/>
          <ac:spMkLst>
            <pc:docMk/>
            <pc:sldMk cId="3761427678" sldId="256"/>
            <ac:spMk id="34" creationId="{E6304AE3-767D-55FE-2112-BD633273ECA3}"/>
          </ac:spMkLst>
        </pc:spChg>
        <pc:spChg chg="mod">
          <ac:chgData name="水野 弘一" userId="abd9bb63-b5b5-484b-b4d1-8bd6edf0c9ed" providerId="ADAL" clId="{B97C2B45-8273-4EBB-9C37-10EA47ED2001}" dt="2024-02-14T00:27:23.529" v="451" actId="1076"/>
          <ac:spMkLst>
            <pc:docMk/>
            <pc:sldMk cId="3761427678" sldId="256"/>
            <ac:spMk id="35" creationId="{26CF6A6A-0A56-7F34-44D2-42FFCF5BB8B0}"/>
          </ac:spMkLst>
        </pc:spChg>
        <pc:spChg chg="mod">
          <ac:chgData name="水野 弘一" userId="abd9bb63-b5b5-484b-b4d1-8bd6edf0c9ed" providerId="ADAL" clId="{B97C2B45-8273-4EBB-9C37-10EA47ED2001}" dt="2024-02-14T02:37:38.732" v="489" actId="1035"/>
          <ac:spMkLst>
            <pc:docMk/>
            <pc:sldMk cId="3761427678" sldId="256"/>
            <ac:spMk id="36" creationId="{36953883-4AB3-F308-601A-67074033D2D4}"/>
          </ac:spMkLst>
        </pc:spChg>
        <pc:spChg chg="mod">
          <ac:chgData name="水野 弘一" userId="abd9bb63-b5b5-484b-b4d1-8bd6edf0c9ed" providerId="ADAL" clId="{B97C2B45-8273-4EBB-9C37-10EA47ED2001}" dt="2024-02-14T00:27:23.529" v="451" actId="1076"/>
          <ac:spMkLst>
            <pc:docMk/>
            <pc:sldMk cId="3761427678" sldId="256"/>
            <ac:spMk id="37" creationId="{48A06957-FE2E-3A02-0282-D60F7B7074F9}"/>
          </ac:spMkLst>
        </pc:spChg>
        <pc:spChg chg="mod">
          <ac:chgData name="水野 弘一" userId="abd9bb63-b5b5-484b-b4d1-8bd6edf0c9ed" providerId="ADAL" clId="{B97C2B45-8273-4EBB-9C37-10EA47ED2001}" dt="2024-02-14T02:37:38.732" v="489" actId="1035"/>
          <ac:spMkLst>
            <pc:docMk/>
            <pc:sldMk cId="3761427678" sldId="256"/>
            <ac:spMk id="38" creationId="{53C642CB-B4D6-B9B8-7522-8B088026915F}"/>
          </ac:spMkLst>
        </pc:spChg>
        <pc:spChg chg="mod">
          <ac:chgData name="水野 弘一" userId="abd9bb63-b5b5-484b-b4d1-8bd6edf0c9ed" providerId="ADAL" clId="{B97C2B45-8273-4EBB-9C37-10EA47ED2001}" dt="2024-02-14T00:26:31.564" v="448" actId="164"/>
          <ac:spMkLst>
            <pc:docMk/>
            <pc:sldMk cId="3761427678" sldId="256"/>
            <ac:spMk id="39" creationId="{A92F1550-E939-762C-A34D-F945AF08C8B0}"/>
          </ac:spMkLst>
        </pc:spChg>
        <pc:spChg chg="mod">
          <ac:chgData name="水野 弘一" userId="abd9bb63-b5b5-484b-b4d1-8bd6edf0c9ed" providerId="ADAL" clId="{B97C2B45-8273-4EBB-9C37-10EA47ED2001}" dt="2024-02-14T00:26:31.564" v="448" actId="164"/>
          <ac:spMkLst>
            <pc:docMk/>
            <pc:sldMk cId="3761427678" sldId="256"/>
            <ac:spMk id="40" creationId="{00725BE6-3770-A734-C7F2-1BB6B4E365D8}"/>
          </ac:spMkLst>
        </pc:spChg>
        <pc:spChg chg="del mod">
          <ac:chgData name="水野 弘一" userId="abd9bb63-b5b5-484b-b4d1-8bd6edf0c9ed" providerId="ADAL" clId="{B97C2B45-8273-4EBB-9C37-10EA47ED2001}" dt="2024-02-08T00:17:38.849" v="288" actId="478"/>
          <ac:spMkLst>
            <pc:docMk/>
            <pc:sldMk cId="3761427678" sldId="256"/>
            <ac:spMk id="43" creationId="{30A47AAB-951B-EF3D-EA06-EAF125072DA4}"/>
          </ac:spMkLst>
        </pc:spChg>
        <pc:spChg chg="del mod">
          <ac:chgData name="水野 弘一" userId="abd9bb63-b5b5-484b-b4d1-8bd6edf0c9ed" providerId="ADAL" clId="{B97C2B45-8273-4EBB-9C37-10EA47ED2001}" dt="2024-02-08T00:17:39.871" v="289" actId="478"/>
          <ac:spMkLst>
            <pc:docMk/>
            <pc:sldMk cId="3761427678" sldId="256"/>
            <ac:spMk id="44" creationId="{7F13AC03-C949-7168-91AF-04DDF404C290}"/>
          </ac:spMkLst>
        </pc:spChg>
        <pc:spChg chg="del">
          <ac:chgData name="水野 弘一" userId="abd9bb63-b5b5-484b-b4d1-8bd6edf0c9ed" providerId="ADAL" clId="{B97C2B45-8273-4EBB-9C37-10EA47ED2001}" dt="2024-02-02T01:55:53.562" v="4" actId="478"/>
          <ac:spMkLst>
            <pc:docMk/>
            <pc:sldMk cId="3761427678" sldId="256"/>
            <ac:spMk id="45" creationId="{04DA0254-359F-207A-D3F5-BDB3840EE48A}"/>
          </ac:spMkLst>
        </pc:spChg>
        <pc:spChg chg="del">
          <ac:chgData name="水野 弘一" userId="abd9bb63-b5b5-484b-b4d1-8bd6edf0c9ed" providerId="ADAL" clId="{B97C2B45-8273-4EBB-9C37-10EA47ED2001}" dt="2024-02-02T01:55:53.562" v="4" actId="478"/>
          <ac:spMkLst>
            <pc:docMk/>
            <pc:sldMk cId="3761427678" sldId="256"/>
            <ac:spMk id="48" creationId="{4D246FAB-A30E-3C44-B43F-3186B9DB0A4B}"/>
          </ac:spMkLst>
        </pc:spChg>
        <pc:spChg chg="del">
          <ac:chgData name="水野 弘一" userId="abd9bb63-b5b5-484b-b4d1-8bd6edf0c9ed" providerId="ADAL" clId="{B97C2B45-8273-4EBB-9C37-10EA47ED2001}" dt="2024-02-02T01:55:53.562" v="4" actId="478"/>
          <ac:spMkLst>
            <pc:docMk/>
            <pc:sldMk cId="3761427678" sldId="256"/>
            <ac:spMk id="49" creationId="{44A23C2C-D4A5-80AA-D5B5-8FD365330D75}"/>
          </ac:spMkLst>
        </pc:spChg>
        <pc:grpChg chg="add mod">
          <ac:chgData name="水野 弘一" userId="abd9bb63-b5b5-484b-b4d1-8bd6edf0c9ed" providerId="ADAL" clId="{B97C2B45-8273-4EBB-9C37-10EA47ED2001}" dt="2024-02-08T00:15:19.977" v="134" actId="1076"/>
          <ac:grpSpMkLst>
            <pc:docMk/>
            <pc:sldMk cId="3761427678" sldId="256"/>
            <ac:grpSpMk id="2" creationId="{455FEC2F-2E66-63F3-D40B-6BEC4FE0FFE2}"/>
          </ac:grpSpMkLst>
        </pc:grpChg>
        <pc:grpChg chg="add mod">
          <ac:chgData name="水野 弘一" userId="abd9bb63-b5b5-484b-b4d1-8bd6edf0c9ed" providerId="ADAL" clId="{B97C2B45-8273-4EBB-9C37-10EA47ED2001}" dt="2024-02-14T02:35:19.159" v="475" actId="1076"/>
          <ac:grpSpMkLst>
            <pc:docMk/>
            <pc:sldMk cId="3761427678" sldId="256"/>
            <ac:grpSpMk id="5" creationId="{44B6E08E-B93A-E763-272B-A6D15DFA1D59}"/>
          </ac:grpSpMkLst>
        </pc:grpChg>
        <pc:picChg chg="add mod">
          <ac:chgData name="水野 弘一" userId="abd9bb63-b5b5-484b-b4d1-8bd6edf0c9ed" providerId="ADAL" clId="{B97C2B45-8273-4EBB-9C37-10EA47ED2001}" dt="2024-02-08T04:16:05.777" v="422" actId="1076"/>
          <ac:picMkLst>
            <pc:docMk/>
            <pc:sldMk cId="3761427678" sldId="256"/>
            <ac:picMk id="7" creationId="{471FAB9D-1859-83AA-56CD-7A550F9153C5}"/>
          </ac:picMkLst>
        </pc:picChg>
        <pc:picChg chg="del">
          <ac:chgData name="水野 弘一" userId="abd9bb63-b5b5-484b-b4d1-8bd6edf0c9ed" providerId="ADAL" clId="{B97C2B45-8273-4EBB-9C37-10EA47ED2001}" dt="2024-02-02T01:55:46.264" v="2" actId="478"/>
          <ac:picMkLst>
            <pc:docMk/>
            <pc:sldMk cId="3761427678" sldId="256"/>
            <ac:picMk id="7" creationId="{D1CCF6AF-7DD2-5720-2436-516A4059F784}"/>
          </ac:picMkLst>
        </pc:picChg>
        <pc:picChg chg="mod">
          <ac:chgData name="水野 弘一" userId="abd9bb63-b5b5-484b-b4d1-8bd6edf0c9ed" providerId="ADAL" clId="{B97C2B45-8273-4EBB-9C37-10EA47ED2001}" dt="2024-02-14T00:25:23.259" v="442" actId="1076"/>
          <ac:picMkLst>
            <pc:docMk/>
            <pc:sldMk cId="3761427678" sldId="256"/>
            <ac:picMk id="41" creationId="{B33032A7-3B5E-B258-ED5F-28B3299B55E3}"/>
          </ac:picMkLst>
        </pc:picChg>
        <pc:picChg chg="mod">
          <ac:chgData name="水野 弘一" userId="abd9bb63-b5b5-484b-b4d1-8bd6edf0c9ed" providerId="ADAL" clId="{B97C2B45-8273-4EBB-9C37-10EA47ED2001}" dt="2024-02-14T00:25:16.503" v="440" actId="1076"/>
          <ac:picMkLst>
            <pc:docMk/>
            <pc:sldMk cId="3761427678" sldId="256"/>
            <ac:picMk id="42" creationId="{EB982413-5D66-F680-3FD9-6B3AC64DE8F8}"/>
          </ac:picMkLst>
        </pc:picChg>
        <pc:picChg chg="mod">
          <ac:chgData name="水野 弘一" userId="abd9bb63-b5b5-484b-b4d1-8bd6edf0c9ed" providerId="ADAL" clId="{B97C2B45-8273-4EBB-9C37-10EA47ED2001}" dt="2024-02-14T00:24:47.145" v="435" actId="14100"/>
          <ac:picMkLst>
            <pc:docMk/>
            <pc:sldMk cId="3761427678" sldId="256"/>
            <ac:picMk id="51" creationId="{FBF64FAF-A5B7-1C87-E252-C764F00E22B5}"/>
          </ac:picMkLst>
        </pc:picChg>
        <pc:picChg chg="mod">
          <ac:chgData name="水野 弘一" userId="abd9bb63-b5b5-484b-b4d1-8bd6edf0c9ed" providerId="ADAL" clId="{B97C2B45-8273-4EBB-9C37-10EA47ED2001}" dt="2024-02-14T00:25:11.072" v="438" actId="1076"/>
          <ac:picMkLst>
            <pc:docMk/>
            <pc:sldMk cId="3761427678" sldId="256"/>
            <ac:picMk id="53" creationId="{26522EBD-E0CC-9011-543A-5C5A35CD5881}"/>
          </ac:picMkLst>
        </pc:picChg>
        <pc:picChg chg="add mod">
          <ac:chgData name="水野 弘一" userId="abd9bb63-b5b5-484b-b4d1-8bd6edf0c9ed" providerId="ADAL" clId="{B97C2B45-8273-4EBB-9C37-10EA47ED2001}" dt="2024-02-08T00:18:35.844" v="362" actId="1076"/>
          <ac:picMkLst>
            <pc:docMk/>
            <pc:sldMk cId="3761427678" sldId="256"/>
            <ac:picMk id="1026" creationId="{3A983D75-37C5-36EC-D923-FB2E5E4B42F7}"/>
          </ac:picMkLst>
        </pc:picChg>
      </pc:sldChg>
    </pc:docChg>
  </pc:docChgLst>
  <pc:docChgLst>
    <pc:chgData name="水野 弘一" userId="abd9bb63-b5b5-484b-b4d1-8bd6edf0c9ed" providerId="ADAL" clId="{007DF542-73B9-4403-BAC0-49A811F664BD}"/>
    <pc:docChg chg="custSel addSld delSld modSld">
      <pc:chgData name="水野 弘一" userId="abd9bb63-b5b5-484b-b4d1-8bd6edf0c9ed" providerId="ADAL" clId="{007DF542-73B9-4403-BAC0-49A811F664BD}" dt="2024-02-17T02:15:26.630" v="158" actId="207"/>
      <pc:docMkLst>
        <pc:docMk/>
      </pc:docMkLst>
      <pc:sldChg chg="addSp delSp modSp mod">
        <pc:chgData name="水野 弘一" userId="abd9bb63-b5b5-484b-b4d1-8bd6edf0c9ed" providerId="ADAL" clId="{007DF542-73B9-4403-BAC0-49A811F664BD}" dt="2024-02-17T02:15:26.630" v="158" actId="207"/>
        <pc:sldMkLst>
          <pc:docMk/>
          <pc:sldMk cId="3761427678" sldId="256"/>
        </pc:sldMkLst>
        <pc:spChg chg="mod">
          <ac:chgData name="水野 弘一" userId="abd9bb63-b5b5-484b-b4d1-8bd6edf0c9ed" providerId="ADAL" clId="{007DF542-73B9-4403-BAC0-49A811F664BD}" dt="2024-02-17T02:15:26.630" v="158" actId="207"/>
          <ac:spMkLst>
            <pc:docMk/>
            <pc:sldMk cId="3761427678" sldId="256"/>
            <ac:spMk id="10" creationId="{F5826981-ED4D-FE2F-B550-6928B422EAE4}"/>
          </ac:spMkLst>
        </pc:spChg>
        <pc:spChg chg="del">
          <ac:chgData name="水野 弘一" userId="abd9bb63-b5b5-484b-b4d1-8bd6edf0c9ed" providerId="ADAL" clId="{007DF542-73B9-4403-BAC0-49A811F664BD}" dt="2024-02-17T02:03:00.290" v="15" actId="478"/>
          <ac:spMkLst>
            <pc:docMk/>
            <pc:sldMk cId="3761427678" sldId="256"/>
            <ac:spMk id="16" creationId="{F6AE3B80-FC13-C21C-205A-F6C3254FB015}"/>
          </ac:spMkLst>
        </pc:spChg>
        <pc:spChg chg="mod">
          <ac:chgData name="水野 弘一" userId="abd9bb63-b5b5-484b-b4d1-8bd6edf0c9ed" providerId="ADAL" clId="{007DF542-73B9-4403-BAC0-49A811F664BD}" dt="2024-02-17T02:15:07.796" v="157" actId="207"/>
          <ac:spMkLst>
            <pc:docMk/>
            <pc:sldMk cId="3761427678" sldId="256"/>
            <ac:spMk id="26" creationId="{CBA40113-BFD1-C1AE-5BE4-9272AD9B1E02}"/>
          </ac:spMkLst>
        </pc:spChg>
        <pc:spChg chg="mod">
          <ac:chgData name="水野 弘一" userId="abd9bb63-b5b5-484b-b4d1-8bd6edf0c9ed" providerId="ADAL" clId="{007DF542-73B9-4403-BAC0-49A811F664BD}" dt="2024-02-17T02:14:54.176" v="155"/>
          <ac:spMkLst>
            <pc:docMk/>
            <pc:sldMk cId="3761427678" sldId="256"/>
            <ac:spMk id="28" creationId="{655EDC58-E0C0-F30F-18E4-C7F8520C9ABB}"/>
          </ac:spMkLst>
        </pc:spChg>
        <pc:spChg chg="mod">
          <ac:chgData name="水野 弘一" userId="abd9bb63-b5b5-484b-b4d1-8bd6edf0c9ed" providerId="ADAL" clId="{007DF542-73B9-4403-BAC0-49A811F664BD}" dt="2024-02-17T02:14:54.176" v="155"/>
          <ac:spMkLst>
            <pc:docMk/>
            <pc:sldMk cId="3761427678" sldId="256"/>
            <ac:spMk id="29" creationId="{C339F6FA-09D5-8A32-8169-6185981497C2}"/>
          </ac:spMkLst>
        </pc:spChg>
        <pc:grpChg chg="add mod">
          <ac:chgData name="水野 弘一" userId="abd9bb63-b5b5-484b-b4d1-8bd6edf0c9ed" providerId="ADAL" clId="{007DF542-73B9-4403-BAC0-49A811F664BD}" dt="2024-02-17T02:14:58.516" v="156" actId="1076"/>
          <ac:grpSpMkLst>
            <pc:docMk/>
            <pc:sldMk cId="3761427678" sldId="256"/>
            <ac:grpSpMk id="20" creationId="{C4B84591-7380-5760-CCAA-CFF8B921EA79}"/>
          </ac:grpSpMkLst>
        </pc:grpChg>
        <pc:picChg chg="del">
          <ac:chgData name="水野 弘一" userId="abd9bb63-b5b5-484b-b4d1-8bd6edf0c9ed" providerId="ADAL" clId="{007DF542-73B9-4403-BAC0-49A811F664BD}" dt="2024-02-17T02:11:09.564" v="124" actId="478"/>
          <ac:picMkLst>
            <pc:docMk/>
            <pc:sldMk cId="3761427678" sldId="256"/>
            <ac:picMk id="7" creationId="{471FAB9D-1859-83AA-56CD-7A550F9153C5}"/>
          </ac:picMkLst>
        </pc:picChg>
        <pc:picChg chg="add mod">
          <ac:chgData name="水野 弘一" userId="abd9bb63-b5b5-484b-b4d1-8bd6edf0c9ed" providerId="ADAL" clId="{007DF542-73B9-4403-BAC0-49A811F664BD}" dt="2024-02-17T02:04:23.290" v="90" actId="1076"/>
          <ac:picMkLst>
            <pc:docMk/>
            <pc:sldMk cId="3761427678" sldId="256"/>
            <ac:picMk id="17" creationId="{AB7947F8-DAFE-904C-431B-6EB5FCD4583E}"/>
          </ac:picMkLst>
        </pc:picChg>
        <pc:picChg chg="del">
          <ac:chgData name="水野 弘一" userId="abd9bb63-b5b5-484b-b4d1-8bd6edf0c9ed" providerId="ADAL" clId="{007DF542-73B9-4403-BAC0-49A811F664BD}" dt="2024-02-17T02:04:07.690" v="88" actId="478"/>
          <ac:picMkLst>
            <pc:docMk/>
            <pc:sldMk cId="3761427678" sldId="256"/>
            <ac:picMk id="1026" creationId="{3A983D75-37C5-36EC-D923-FB2E5E4B42F7}"/>
          </ac:picMkLst>
        </pc:picChg>
      </pc:sldChg>
      <pc:sldChg chg="delSp modSp add del mod">
        <pc:chgData name="水野 弘一" userId="abd9bb63-b5b5-484b-b4d1-8bd6edf0c9ed" providerId="ADAL" clId="{007DF542-73B9-4403-BAC0-49A811F664BD}" dt="2024-02-17T02:11:21.050" v="125" actId="47"/>
        <pc:sldMkLst>
          <pc:docMk/>
          <pc:sldMk cId="1925374104" sldId="257"/>
        </pc:sldMkLst>
        <pc:spChg chg="mod">
          <ac:chgData name="水野 弘一" userId="abd9bb63-b5b5-484b-b4d1-8bd6edf0c9ed" providerId="ADAL" clId="{007DF542-73B9-4403-BAC0-49A811F664BD}" dt="2024-02-17T02:04:52.671" v="94" actId="207"/>
          <ac:spMkLst>
            <pc:docMk/>
            <pc:sldMk cId="1925374104" sldId="257"/>
            <ac:spMk id="26" creationId="{BB638F69-B05C-33B1-84B8-9427085EB57E}"/>
          </ac:spMkLst>
        </pc:spChg>
        <pc:spChg chg="del">
          <ac:chgData name="水野 弘一" userId="abd9bb63-b5b5-484b-b4d1-8bd6edf0c9ed" providerId="ADAL" clId="{007DF542-73B9-4403-BAC0-49A811F664BD}" dt="2024-02-17T02:04:44.298" v="92" actId="478"/>
          <ac:spMkLst>
            <pc:docMk/>
            <pc:sldMk cId="1925374104" sldId="257"/>
            <ac:spMk id="44" creationId="{742BE52C-64F2-30D7-C75A-10669606BEDE}"/>
          </ac:spMkLst>
        </pc:spChg>
        <pc:grpChg chg="del">
          <ac:chgData name="水野 弘一" userId="abd9bb63-b5b5-484b-b4d1-8bd6edf0c9ed" providerId="ADAL" clId="{007DF542-73B9-4403-BAC0-49A811F664BD}" dt="2024-02-17T02:04:47.405" v="93" actId="478"/>
          <ac:grpSpMkLst>
            <pc:docMk/>
            <pc:sldMk cId="1925374104" sldId="257"/>
            <ac:grpSpMk id="2" creationId="{025E3C0D-E89A-D45C-A289-A3B275F13670}"/>
          </ac:grpSpMkLst>
        </pc:grpChg>
        <pc:picChg chg="del">
          <ac:chgData name="水野 弘一" userId="abd9bb63-b5b5-484b-b4d1-8bd6edf0c9ed" providerId="ADAL" clId="{007DF542-73B9-4403-BAC0-49A811F664BD}" dt="2024-02-17T02:05:06.049" v="95" actId="478"/>
          <ac:picMkLst>
            <pc:docMk/>
            <pc:sldMk cId="1925374104" sldId="257"/>
            <ac:picMk id="7" creationId="{323F1E11-19BD-C79B-2FC5-577EF706A759}"/>
          </ac:picMkLst>
        </pc:picChg>
      </pc:sldChg>
      <pc:sldChg chg="delSp modSp add del mod">
        <pc:chgData name="水野 弘一" userId="abd9bb63-b5b5-484b-b4d1-8bd6edf0c9ed" providerId="ADAL" clId="{007DF542-73B9-4403-BAC0-49A811F664BD}" dt="2024-02-17T02:02:52.946" v="14" actId="47"/>
        <pc:sldMkLst>
          <pc:docMk/>
          <pc:sldMk cId="2056384350" sldId="257"/>
        </pc:sldMkLst>
        <pc:spChg chg="mod">
          <ac:chgData name="水野 弘一" userId="abd9bb63-b5b5-484b-b4d1-8bd6edf0c9ed" providerId="ADAL" clId="{007DF542-73B9-4403-BAC0-49A811F664BD}" dt="2024-02-17T02:01:52.675" v="1" actId="207"/>
          <ac:spMkLst>
            <pc:docMk/>
            <pc:sldMk cId="2056384350" sldId="257"/>
            <ac:spMk id="15" creationId="{5013B5AB-6748-171B-E25B-166EB0370BB5}"/>
          </ac:spMkLst>
        </pc:spChg>
        <pc:spChg chg="mod">
          <ac:chgData name="水野 弘一" userId="abd9bb63-b5b5-484b-b4d1-8bd6edf0c9ed" providerId="ADAL" clId="{007DF542-73B9-4403-BAC0-49A811F664BD}" dt="2024-02-17T02:02:15.437" v="8" actId="207"/>
          <ac:spMkLst>
            <pc:docMk/>
            <pc:sldMk cId="2056384350" sldId="257"/>
            <ac:spMk id="26" creationId="{9E036CEC-2306-F317-D7D9-0FC910487093}"/>
          </ac:spMkLst>
        </pc:spChg>
        <pc:spChg chg="mod">
          <ac:chgData name="水野 弘一" userId="abd9bb63-b5b5-484b-b4d1-8bd6edf0c9ed" providerId="ADAL" clId="{007DF542-73B9-4403-BAC0-49A811F664BD}" dt="2024-02-17T02:02:01.566" v="3" actId="1076"/>
          <ac:spMkLst>
            <pc:docMk/>
            <pc:sldMk cId="2056384350" sldId="257"/>
            <ac:spMk id="44" creationId="{8B8FB20D-6A7D-694A-0E93-834BC00CEFC0}"/>
          </ac:spMkLst>
        </pc:spChg>
        <pc:grpChg chg="del">
          <ac:chgData name="水野 弘一" userId="abd9bb63-b5b5-484b-b4d1-8bd6edf0c9ed" providerId="ADAL" clId="{007DF542-73B9-4403-BAC0-49A811F664BD}" dt="2024-02-17T02:01:58.736" v="2" actId="478"/>
          <ac:grpSpMkLst>
            <pc:docMk/>
            <pc:sldMk cId="2056384350" sldId="257"/>
            <ac:grpSpMk id="2" creationId="{3893F017-24E2-D959-1C6F-1E8BEB09CB15}"/>
          </ac:grpSpMkLst>
        </pc:grpChg>
      </pc:sldChg>
      <pc:sldChg chg="addSp delSp modSp add mod">
        <pc:chgData name="水野 弘一" userId="abd9bb63-b5b5-484b-b4d1-8bd6edf0c9ed" providerId="ADAL" clId="{007DF542-73B9-4403-BAC0-49A811F664BD}" dt="2024-02-17T02:12:37.503" v="154" actId="1076"/>
        <pc:sldMkLst>
          <pc:docMk/>
          <pc:sldMk cId="2488811195" sldId="257"/>
        </pc:sldMkLst>
        <pc:spChg chg="add mod">
          <ac:chgData name="水野 弘一" userId="abd9bb63-b5b5-484b-b4d1-8bd6edf0c9ed" providerId="ADAL" clId="{007DF542-73B9-4403-BAC0-49A811F664BD}" dt="2024-02-17T02:12:37.503" v="154" actId="1076"/>
          <ac:spMkLst>
            <pc:docMk/>
            <pc:sldMk cId="2488811195" sldId="257"/>
            <ac:spMk id="7" creationId="{3721CF92-F6A5-214F-D943-DBF9A3F71013}"/>
          </ac:spMkLst>
        </pc:spChg>
        <pc:spChg chg="del">
          <ac:chgData name="水野 弘一" userId="abd9bb63-b5b5-484b-b4d1-8bd6edf0c9ed" providerId="ADAL" clId="{007DF542-73B9-4403-BAC0-49A811F664BD}" dt="2024-02-17T02:11:42.818" v="131" actId="478"/>
          <ac:spMkLst>
            <pc:docMk/>
            <pc:sldMk cId="2488811195" sldId="257"/>
            <ac:spMk id="10" creationId="{4B0844F6-0F84-87F7-BEEE-30CFFEA66FC1}"/>
          </ac:spMkLst>
        </pc:spChg>
        <pc:spChg chg="mod">
          <ac:chgData name="水野 弘一" userId="abd9bb63-b5b5-484b-b4d1-8bd6edf0c9ed" providerId="ADAL" clId="{007DF542-73B9-4403-BAC0-49A811F664BD}" dt="2024-02-17T02:11:50.219" v="133" actId="207"/>
          <ac:spMkLst>
            <pc:docMk/>
            <pc:sldMk cId="2488811195" sldId="257"/>
            <ac:spMk id="11" creationId="{D8128563-618F-A979-79C8-9EBEA2882158}"/>
          </ac:spMkLst>
        </pc:spChg>
        <pc:spChg chg="mod">
          <ac:chgData name="水野 弘一" userId="abd9bb63-b5b5-484b-b4d1-8bd6edf0c9ed" providerId="ADAL" clId="{007DF542-73B9-4403-BAC0-49A811F664BD}" dt="2024-02-17T02:11:33.653" v="128" actId="207"/>
          <ac:spMkLst>
            <pc:docMk/>
            <pc:sldMk cId="2488811195" sldId="257"/>
            <ac:spMk id="15" creationId="{CE867480-B811-5AD4-6DB9-5347CDDA3302}"/>
          </ac:spMkLst>
        </pc:spChg>
        <pc:spChg chg="mod">
          <ac:chgData name="水野 弘一" userId="abd9bb63-b5b5-484b-b4d1-8bd6edf0c9ed" providerId="ADAL" clId="{007DF542-73B9-4403-BAC0-49A811F664BD}" dt="2024-02-17T02:11:40.369" v="130" actId="207"/>
          <ac:spMkLst>
            <pc:docMk/>
            <pc:sldMk cId="2488811195" sldId="257"/>
            <ac:spMk id="26" creationId="{2A0FA1AE-9FEA-53DE-AA40-5F595FE2B4FF}"/>
          </ac:spMkLst>
        </pc:spChg>
        <pc:spChg chg="mod">
          <ac:chgData name="水野 弘一" userId="abd9bb63-b5b5-484b-b4d1-8bd6edf0c9ed" providerId="ADAL" clId="{007DF542-73B9-4403-BAC0-49A811F664BD}" dt="2024-02-17T02:11:59.363" v="135" actId="207"/>
          <ac:spMkLst>
            <pc:docMk/>
            <pc:sldMk cId="2488811195" sldId="257"/>
            <ac:spMk id="36" creationId="{572DD7F3-E183-7B23-D4A6-D88F1F7FD6A5}"/>
          </ac:spMkLst>
        </pc:spChg>
        <pc:spChg chg="mod">
          <ac:chgData name="水野 弘一" userId="abd9bb63-b5b5-484b-b4d1-8bd6edf0c9ed" providerId="ADAL" clId="{007DF542-73B9-4403-BAC0-49A811F664BD}" dt="2024-02-17T02:11:54.495" v="134" actId="207"/>
          <ac:spMkLst>
            <pc:docMk/>
            <pc:sldMk cId="2488811195" sldId="257"/>
            <ac:spMk id="38" creationId="{C226EBA5-22E6-98D0-412F-8EF2BC4EDBA4}"/>
          </ac:spMkLst>
        </pc:spChg>
        <pc:spChg chg="del">
          <ac:chgData name="水野 弘一" userId="abd9bb63-b5b5-484b-b4d1-8bd6edf0c9ed" providerId="ADAL" clId="{007DF542-73B9-4403-BAC0-49A811F664BD}" dt="2024-02-17T02:11:35.813" v="129" actId="478"/>
          <ac:spMkLst>
            <pc:docMk/>
            <pc:sldMk cId="2488811195" sldId="257"/>
            <ac:spMk id="44" creationId="{C2B4E661-6758-0CC2-035A-9509BED5D61C}"/>
          </ac:spMkLst>
        </pc:spChg>
        <pc:spChg chg="del">
          <ac:chgData name="水野 弘一" userId="abd9bb63-b5b5-484b-b4d1-8bd6edf0c9ed" providerId="ADAL" clId="{007DF542-73B9-4403-BAC0-49A811F664BD}" dt="2024-02-17T02:11:43.891" v="132" actId="478"/>
          <ac:spMkLst>
            <pc:docMk/>
            <pc:sldMk cId="2488811195" sldId="257"/>
            <ac:spMk id="48" creationId="{70696EB1-BD7D-A36F-D586-504A2211A8DA}"/>
          </ac:spMkLst>
        </pc:spChg>
        <pc:grpChg chg="del">
          <ac:chgData name="水野 弘一" userId="abd9bb63-b5b5-484b-b4d1-8bd6edf0c9ed" providerId="ADAL" clId="{007DF542-73B9-4403-BAC0-49A811F664BD}" dt="2024-02-17T02:11:28.283" v="127" actId="478"/>
          <ac:grpSpMkLst>
            <pc:docMk/>
            <pc:sldMk cId="2488811195" sldId="257"/>
            <ac:grpSpMk id="2" creationId="{B35C213D-FA57-7522-78DD-BA2C5D6C1D4C}"/>
          </ac:grpSpMkLst>
        </pc:grpChg>
      </pc:sldChg>
    </pc:docChg>
  </pc:docChgLst>
  <pc:docChgLst>
    <pc:chgData name="佐藤 美嶺" userId="6cd1fcaf-caab-40f9-8384-af9a6ec3370d" providerId="ADAL" clId="{1A60A60F-0C88-47E2-97E7-ABB5477C9A2F}"/>
    <pc:docChg chg="modSld">
      <pc:chgData name="佐藤 美嶺" userId="6cd1fcaf-caab-40f9-8384-af9a6ec3370d" providerId="ADAL" clId="{1A60A60F-0C88-47E2-97E7-ABB5477C9A2F}" dt="2024-01-16T00:48:42.293" v="115" actId="1036"/>
      <pc:docMkLst>
        <pc:docMk/>
      </pc:docMkLst>
      <pc:sldChg chg="modSp mod">
        <pc:chgData name="佐藤 美嶺" userId="6cd1fcaf-caab-40f9-8384-af9a6ec3370d" providerId="ADAL" clId="{1A60A60F-0C88-47E2-97E7-ABB5477C9A2F}" dt="2024-01-16T00:48:42.293" v="115" actId="1036"/>
        <pc:sldMkLst>
          <pc:docMk/>
          <pc:sldMk cId="3761427678" sldId="256"/>
        </pc:sldMkLst>
        <pc:spChg chg="mod">
          <ac:chgData name="佐藤 美嶺" userId="6cd1fcaf-caab-40f9-8384-af9a6ec3370d" providerId="ADAL" clId="{1A60A60F-0C88-47E2-97E7-ABB5477C9A2F}" dt="2024-01-16T00:48:39.588" v="111" actId="1076"/>
          <ac:spMkLst>
            <pc:docMk/>
            <pc:sldMk cId="3761427678" sldId="256"/>
            <ac:spMk id="9" creationId="{8F9DEF38-6A5F-837F-3526-581E1F349582}"/>
          </ac:spMkLst>
        </pc:spChg>
        <pc:spChg chg="mod">
          <ac:chgData name="佐藤 美嶺" userId="6cd1fcaf-caab-40f9-8384-af9a6ec3370d" providerId="ADAL" clId="{1A60A60F-0C88-47E2-97E7-ABB5477C9A2F}" dt="2024-01-16T00:48:39.588" v="111" actId="1076"/>
          <ac:spMkLst>
            <pc:docMk/>
            <pc:sldMk cId="3761427678" sldId="256"/>
            <ac:spMk id="12" creationId="{6825FC2F-9D75-1767-9CD1-ABE0224F3687}"/>
          </ac:spMkLst>
        </pc:spChg>
        <pc:spChg chg="mod">
          <ac:chgData name="佐藤 美嶺" userId="6cd1fcaf-caab-40f9-8384-af9a6ec3370d" providerId="ADAL" clId="{1A60A60F-0C88-47E2-97E7-ABB5477C9A2F}" dt="2024-01-16T00:48:42.293" v="115" actId="1036"/>
          <ac:spMkLst>
            <pc:docMk/>
            <pc:sldMk cId="3761427678" sldId="256"/>
            <ac:spMk id="14" creationId="{D12EC758-74B2-CDC5-1A8E-AB5A9AAF9DAA}"/>
          </ac:spMkLst>
        </pc:spChg>
        <pc:spChg chg="mod">
          <ac:chgData name="佐藤 美嶺" userId="6cd1fcaf-caab-40f9-8384-af9a6ec3370d" providerId="ADAL" clId="{1A60A60F-0C88-47E2-97E7-ABB5477C9A2F}" dt="2024-01-16T00:46:25.906" v="36" actId="14100"/>
          <ac:spMkLst>
            <pc:docMk/>
            <pc:sldMk cId="3761427678" sldId="256"/>
            <ac:spMk id="18" creationId="{930969A7-F24A-C4C6-5E69-F77E78C420AD}"/>
          </ac:spMkLst>
        </pc:spChg>
        <pc:spChg chg="mod">
          <ac:chgData name="佐藤 美嶺" userId="6cd1fcaf-caab-40f9-8384-af9a6ec3370d" providerId="ADAL" clId="{1A60A60F-0C88-47E2-97E7-ABB5477C9A2F}" dt="2024-01-16T00:46:19.286" v="35" actId="1037"/>
          <ac:spMkLst>
            <pc:docMk/>
            <pc:sldMk cId="3761427678" sldId="256"/>
            <ac:spMk id="21" creationId="{1B8EFEA4-061C-4A81-80EA-01B3FCDD07C5}"/>
          </ac:spMkLst>
        </pc:spChg>
        <pc:spChg chg="mod">
          <ac:chgData name="佐藤 美嶺" userId="6cd1fcaf-caab-40f9-8384-af9a6ec3370d" providerId="ADAL" clId="{1A60A60F-0C88-47E2-97E7-ABB5477C9A2F}" dt="2024-01-16T00:46:19.286" v="35" actId="1037"/>
          <ac:spMkLst>
            <pc:docMk/>
            <pc:sldMk cId="3761427678" sldId="256"/>
            <ac:spMk id="23" creationId="{B37A1D2E-173D-8979-4325-110EE7861E78}"/>
          </ac:spMkLst>
        </pc:spChg>
        <pc:spChg chg="mod">
          <ac:chgData name="佐藤 美嶺" userId="6cd1fcaf-caab-40f9-8384-af9a6ec3370d" providerId="ADAL" clId="{1A60A60F-0C88-47E2-97E7-ABB5477C9A2F}" dt="2024-01-16T00:46:43.760" v="49" actId="207"/>
          <ac:spMkLst>
            <pc:docMk/>
            <pc:sldMk cId="3761427678" sldId="256"/>
            <ac:spMk id="24" creationId="{F1A6E387-ACE5-1930-7BA2-197DC593B5DB}"/>
          </ac:spMkLst>
        </pc:spChg>
        <pc:spChg chg="mod">
          <ac:chgData name="佐藤 美嶺" userId="6cd1fcaf-caab-40f9-8384-af9a6ec3370d" providerId="ADAL" clId="{1A60A60F-0C88-47E2-97E7-ABB5477C9A2F}" dt="2024-01-16T00:47:02.347" v="66" actId="20577"/>
          <ac:spMkLst>
            <pc:docMk/>
            <pc:sldMk cId="3761427678" sldId="256"/>
            <ac:spMk id="26" creationId="{CBA40113-BFD1-C1AE-5BE4-9272AD9B1E02}"/>
          </ac:spMkLst>
        </pc:spChg>
        <pc:spChg chg="mod">
          <ac:chgData name="佐藤 美嶺" userId="6cd1fcaf-caab-40f9-8384-af9a6ec3370d" providerId="ADAL" clId="{1A60A60F-0C88-47E2-97E7-ABB5477C9A2F}" dt="2024-01-16T00:46:29.891" v="46" actId="1038"/>
          <ac:spMkLst>
            <pc:docMk/>
            <pc:sldMk cId="3761427678" sldId="256"/>
            <ac:spMk id="28" creationId="{F1F94562-37D6-B14E-965E-C5A23F3203BE}"/>
          </ac:spMkLst>
        </pc:spChg>
        <pc:spChg chg="mod">
          <ac:chgData name="佐藤 美嶺" userId="6cd1fcaf-caab-40f9-8384-af9a6ec3370d" providerId="ADAL" clId="{1A60A60F-0C88-47E2-97E7-ABB5477C9A2F}" dt="2024-01-16T00:47:11.386" v="73" actId="20577"/>
          <ac:spMkLst>
            <pc:docMk/>
            <pc:sldMk cId="3761427678" sldId="256"/>
            <ac:spMk id="32" creationId="{0C16F766-2723-C2D0-592E-262405F4604E}"/>
          </ac:spMkLst>
        </pc:spChg>
        <pc:spChg chg="mod">
          <ac:chgData name="佐藤 美嶺" userId="6cd1fcaf-caab-40f9-8384-af9a6ec3370d" providerId="ADAL" clId="{1A60A60F-0C88-47E2-97E7-ABB5477C9A2F}" dt="2024-01-16T00:47:29.967" v="98" actId="20577"/>
          <ac:spMkLst>
            <pc:docMk/>
            <pc:sldMk cId="3761427678" sldId="256"/>
            <ac:spMk id="37" creationId="{48A06957-FE2E-3A02-0282-D60F7B7074F9}"/>
          </ac:spMkLst>
        </pc:spChg>
        <pc:spChg chg="mod">
          <ac:chgData name="佐藤 美嶺" userId="6cd1fcaf-caab-40f9-8384-af9a6ec3370d" providerId="ADAL" clId="{1A60A60F-0C88-47E2-97E7-ABB5477C9A2F}" dt="2024-01-16T00:47:15.375" v="75" actId="20577"/>
          <ac:spMkLst>
            <pc:docMk/>
            <pc:sldMk cId="3761427678" sldId="256"/>
            <ac:spMk id="38" creationId="{53C642CB-B4D6-B9B8-7522-8B088026915F}"/>
          </ac:spMkLst>
        </pc:spChg>
        <pc:spChg chg="mod">
          <ac:chgData name="佐藤 美嶺" userId="6cd1fcaf-caab-40f9-8384-af9a6ec3370d" providerId="ADAL" clId="{1A60A60F-0C88-47E2-97E7-ABB5477C9A2F}" dt="2024-01-16T00:47:48.404" v="99" actId="207"/>
          <ac:spMkLst>
            <pc:docMk/>
            <pc:sldMk cId="3761427678" sldId="256"/>
            <ac:spMk id="44" creationId="{7F13AC03-C949-7168-91AF-04DDF404C290}"/>
          </ac:spMkLst>
        </pc:spChg>
        <pc:picChg chg="mod">
          <ac:chgData name="佐藤 美嶺" userId="6cd1fcaf-caab-40f9-8384-af9a6ec3370d" providerId="ADAL" clId="{1A60A60F-0C88-47E2-97E7-ABB5477C9A2F}" dt="2024-01-16T00:46:29.891" v="46" actId="1038"/>
          <ac:picMkLst>
            <pc:docMk/>
            <pc:sldMk cId="3761427678" sldId="256"/>
            <ac:picMk id="17" creationId="{B39DE7EA-1D12-08CC-8E98-3B6AE3C9246E}"/>
          </ac:picMkLst>
        </pc:picChg>
      </pc:sldChg>
    </pc:docChg>
  </pc:docChgLst>
  <pc:docChgLst>
    <pc:chgData name="水野 弘一" userId="abd9bb63-b5b5-484b-b4d1-8bd6edf0c9ed" providerId="ADAL" clId="{BCC4FEEA-C3E4-45D7-811A-DB85657F03C4}"/>
    <pc:docChg chg="custSel modSld">
      <pc:chgData name="水野 弘一" userId="abd9bb63-b5b5-484b-b4d1-8bd6edf0c9ed" providerId="ADAL" clId="{BCC4FEEA-C3E4-45D7-811A-DB85657F03C4}" dt="2024-04-03T05:31:19.807" v="70"/>
      <pc:docMkLst>
        <pc:docMk/>
      </pc:docMkLst>
      <pc:sldChg chg="addSp delSp modSp mod">
        <pc:chgData name="水野 弘一" userId="abd9bb63-b5b5-484b-b4d1-8bd6edf0c9ed" providerId="ADAL" clId="{BCC4FEEA-C3E4-45D7-811A-DB85657F03C4}" dt="2024-04-03T05:31:19.807" v="70"/>
        <pc:sldMkLst>
          <pc:docMk/>
          <pc:sldMk cId="3761427678" sldId="256"/>
        </pc:sldMkLst>
        <pc:spChg chg="add mod">
          <ac:chgData name="水野 弘一" userId="abd9bb63-b5b5-484b-b4d1-8bd6edf0c9ed" providerId="ADAL" clId="{BCC4FEEA-C3E4-45D7-811A-DB85657F03C4}" dt="2024-04-03T05:23:43.714" v="27"/>
          <ac:spMkLst>
            <pc:docMk/>
            <pc:sldMk cId="3761427678" sldId="256"/>
            <ac:spMk id="3" creationId="{F1A6E387-ACE5-1930-7BA2-197DC593B5DB}"/>
          </ac:spMkLst>
        </pc:spChg>
        <pc:spChg chg="mod">
          <ac:chgData name="水野 弘一" userId="abd9bb63-b5b5-484b-b4d1-8bd6edf0c9ed" providerId="ADAL" clId="{BCC4FEEA-C3E4-45D7-811A-DB85657F03C4}" dt="2024-03-28T05:59:07.880" v="0"/>
          <ac:spMkLst>
            <pc:docMk/>
            <pc:sldMk cId="3761427678" sldId="256"/>
            <ac:spMk id="4" creationId="{B916B72D-889B-6C23-2987-24E91007520E}"/>
          </ac:spMkLst>
        </pc:spChg>
        <pc:spChg chg="mod">
          <ac:chgData name="水野 弘一" userId="abd9bb63-b5b5-484b-b4d1-8bd6edf0c9ed" providerId="ADAL" clId="{BCC4FEEA-C3E4-45D7-811A-DB85657F03C4}" dt="2024-04-03T05:22:15.014" v="18"/>
          <ac:spMkLst>
            <pc:docMk/>
            <pc:sldMk cId="3761427678" sldId="256"/>
            <ac:spMk id="12" creationId="{6825FC2F-9D75-1767-9CD1-ABE0224F3687}"/>
          </ac:spMkLst>
        </pc:spChg>
        <pc:spChg chg="mod">
          <ac:chgData name="水野 弘一" userId="abd9bb63-b5b5-484b-b4d1-8bd6edf0c9ed" providerId="ADAL" clId="{BCC4FEEA-C3E4-45D7-811A-DB85657F03C4}" dt="2024-03-28T06:00:17.214" v="6" actId="14100"/>
          <ac:spMkLst>
            <pc:docMk/>
            <pc:sldMk cId="3761427678" sldId="256"/>
            <ac:spMk id="15" creationId="{DF898EF5-01A3-C2DF-D989-066CB0360CFC}"/>
          </ac:spMkLst>
        </pc:spChg>
        <pc:spChg chg="mod">
          <ac:chgData name="水野 弘一" userId="abd9bb63-b5b5-484b-b4d1-8bd6edf0c9ed" providerId="ADAL" clId="{BCC4FEEA-C3E4-45D7-811A-DB85657F03C4}" dt="2024-04-03T05:31:19.807" v="70"/>
          <ac:spMkLst>
            <pc:docMk/>
            <pc:sldMk cId="3761427678" sldId="256"/>
            <ac:spMk id="22" creationId="{F2023CB8-7DD8-4384-2A02-F6325E5BF73F}"/>
          </ac:spMkLst>
        </pc:spChg>
        <pc:spChg chg="del">
          <ac:chgData name="水野 弘一" userId="abd9bb63-b5b5-484b-b4d1-8bd6edf0c9ed" providerId="ADAL" clId="{BCC4FEEA-C3E4-45D7-811A-DB85657F03C4}" dt="2024-04-03T05:23:42.762" v="26" actId="21"/>
          <ac:spMkLst>
            <pc:docMk/>
            <pc:sldMk cId="3761427678" sldId="256"/>
            <ac:spMk id="24" creationId="{F1A6E387-ACE5-1930-7BA2-197DC593B5DB}"/>
          </ac:spMkLst>
        </pc:spChg>
        <pc:spChg chg="mod">
          <ac:chgData name="水野 弘一" userId="abd9bb63-b5b5-484b-b4d1-8bd6edf0c9ed" providerId="ADAL" clId="{BCC4FEEA-C3E4-45D7-811A-DB85657F03C4}" dt="2024-04-03T05:24:54.989" v="43"/>
          <ac:spMkLst>
            <pc:docMk/>
            <pc:sldMk cId="3761427678" sldId="256"/>
            <ac:spMk id="25" creationId="{93F60B79-3AC4-E6B5-9DE2-E284DC1B1938}"/>
          </ac:spMkLst>
        </pc:spChg>
        <pc:spChg chg="mod">
          <ac:chgData name="水野 弘一" userId="abd9bb63-b5b5-484b-b4d1-8bd6edf0c9ed" providerId="ADAL" clId="{BCC4FEEA-C3E4-45D7-811A-DB85657F03C4}" dt="2024-04-03T05:25:09.897" v="54"/>
          <ac:spMkLst>
            <pc:docMk/>
            <pc:sldMk cId="3761427678" sldId="256"/>
            <ac:spMk id="36" creationId="{36953883-4AB3-F308-601A-67074033D2D4}"/>
          </ac:spMkLst>
        </pc:spChg>
        <pc:picChg chg="add mod">
          <ac:chgData name="水野 弘一" userId="abd9bb63-b5b5-484b-b4d1-8bd6edf0c9ed" providerId="ADAL" clId="{BCC4FEEA-C3E4-45D7-811A-DB85657F03C4}" dt="2024-04-03T05:24:27.498" v="35" actId="1038"/>
          <ac:picMkLst>
            <pc:docMk/>
            <pc:sldMk cId="3761427678" sldId="256"/>
            <ac:picMk id="2" creationId="{6BB063FB-564A-8F74-0AE0-E19B3271F90F}"/>
          </ac:picMkLst>
        </pc:picChg>
        <pc:picChg chg="add mod">
          <ac:chgData name="水野 弘一" userId="abd9bb63-b5b5-484b-b4d1-8bd6edf0c9ed" providerId="ADAL" clId="{BCC4FEEA-C3E4-45D7-811A-DB85657F03C4}" dt="2024-04-03T05:24:21.721" v="34" actId="1076"/>
          <ac:picMkLst>
            <pc:docMk/>
            <pc:sldMk cId="3761427678" sldId="256"/>
            <ac:picMk id="6" creationId="{926E2FF7-09D7-1EE2-10F9-067B3795288C}"/>
          </ac:picMkLst>
        </pc:picChg>
        <pc:picChg chg="del">
          <ac:chgData name="水野 弘一" userId="abd9bb63-b5b5-484b-b4d1-8bd6edf0c9ed" providerId="ADAL" clId="{BCC4FEEA-C3E4-45D7-811A-DB85657F03C4}" dt="2024-04-03T05:24:13.442" v="33" actId="478"/>
          <ac:picMkLst>
            <pc:docMk/>
            <pc:sldMk cId="3761427678" sldId="256"/>
            <ac:picMk id="47" creationId="{191A2687-DAA8-61B3-AD74-65037B30389A}"/>
          </ac:picMkLst>
        </pc:picChg>
        <pc:picChg chg="del">
          <ac:chgData name="水野 弘一" userId="abd9bb63-b5b5-484b-b4d1-8bd6edf0c9ed" providerId="ADAL" clId="{BCC4FEEA-C3E4-45D7-811A-DB85657F03C4}" dt="2024-04-03T05:22:38.295" v="19" actId="478"/>
          <ac:picMkLst>
            <pc:docMk/>
            <pc:sldMk cId="3761427678" sldId="256"/>
            <ac:picMk id="50" creationId="{C901F072-4706-9E61-C078-E48FE1B5EE46}"/>
          </ac:picMkLst>
        </pc:picChg>
        <pc:picChg chg="del">
          <ac:chgData name="水野 弘一" userId="abd9bb63-b5b5-484b-b4d1-8bd6edf0c9ed" providerId="ADAL" clId="{BCC4FEEA-C3E4-45D7-811A-DB85657F03C4}" dt="2024-04-03T05:22:51.318" v="22" actId="478"/>
          <ac:picMkLst>
            <pc:docMk/>
            <pc:sldMk cId="3761427678" sldId="256"/>
            <ac:picMk id="52" creationId="{A58E2C84-0EBC-C969-9815-AEB317B78255}"/>
          </ac:picMkLst>
        </pc:picChg>
      </pc:sldChg>
    </pc:docChg>
  </pc:docChgLst>
</pc:chgInfo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C9C3-B6E3-4EC9-B25E-7474459FEB6F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7FC-8055-4910-BF76-9AE10F9EFE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00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C9C3-B6E3-4EC9-B25E-7474459FEB6F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7FC-8055-4910-BF76-9AE10F9EFE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7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C9C3-B6E3-4EC9-B25E-7474459FEB6F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7FC-8055-4910-BF76-9AE10F9EFE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85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C9C3-B6E3-4EC9-B25E-7474459FEB6F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7FC-8055-4910-BF76-9AE10F9EFE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70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C9C3-B6E3-4EC9-B25E-7474459FEB6F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7FC-8055-4910-BF76-9AE10F9EFE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68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C9C3-B6E3-4EC9-B25E-7474459FEB6F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7FC-8055-4910-BF76-9AE10F9EFE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51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C9C3-B6E3-4EC9-B25E-7474459FEB6F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7FC-8055-4910-BF76-9AE10F9EFE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01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C9C3-B6E3-4EC9-B25E-7474459FEB6F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7FC-8055-4910-BF76-9AE10F9EFE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63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C9C3-B6E3-4EC9-B25E-7474459FEB6F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7FC-8055-4910-BF76-9AE10F9EFE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5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C9C3-B6E3-4EC9-B25E-7474459FEB6F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7FC-8055-4910-BF76-9AE10F9EFE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2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C9C3-B6E3-4EC9-B25E-7474459FEB6F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97FC-8055-4910-BF76-9AE10F9EFE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276274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DC9C3-B6E3-4EC9-B25E-7474459FEB6F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97FC-8055-4910-BF76-9AE10F9EFE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21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7" Type="http://schemas.openxmlformats.org/officeDocument/2006/relationships/image" Target="../media/image6.png" /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1.xml" />
  <Relationship Id="rId6" Type="http://schemas.openxmlformats.org/officeDocument/2006/relationships/image" Target="../media/image5.png" />
  <Relationship Id="rId5" Type="http://schemas.openxmlformats.org/officeDocument/2006/relationships/image" Target="../media/image4.png" />
  <Relationship Id="rId4" Type="http://schemas.openxmlformats.org/officeDocument/2006/relationships/image" Target="../media/image3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FBF64FAF-A5B7-1C87-E252-C764F00E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893" y="8865926"/>
            <a:ext cx="991826" cy="1367611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30969A7-F24A-C4C6-5E69-F77E78C420AD}"/>
              </a:ext>
            </a:extLst>
          </p:cNvPr>
          <p:cNvSpPr/>
          <p:nvPr/>
        </p:nvSpPr>
        <p:spPr>
          <a:xfrm>
            <a:off x="1267717" y="3019541"/>
            <a:ext cx="6036333" cy="1460923"/>
          </a:xfrm>
          <a:prstGeom prst="roundRect">
            <a:avLst/>
          </a:prstGeom>
          <a:noFill/>
          <a:ln w="28575">
            <a:solidFill>
              <a:srgbClr val="82B3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54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916B72D-889B-6C23-2987-24E91007520E}"/>
              </a:ext>
            </a:extLst>
          </p:cNvPr>
          <p:cNvSpPr/>
          <p:nvPr/>
        </p:nvSpPr>
        <p:spPr>
          <a:xfrm>
            <a:off x="-271714" y="213205"/>
            <a:ext cx="8111106" cy="608986"/>
          </a:xfrm>
          <a:prstGeom prst="rect">
            <a:avLst/>
          </a:prstGeom>
          <a:solidFill>
            <a:srgbClr val="82B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35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安心して在宅避難生活を送るために</a:t>
            </a:r>
            <a:endParaRPr kumimoji="1" lang="ja-JP" altLang="en-US" sz="2835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C82F710-D47C-73E0-7EAC-DFDE65637E35}"/>
              </a:ext>
            </a:extLst>
          </p:cNvPr>
          <p:cNvSpPr/>
          <p:nvPr/>
        </p:nvSpPr>
        <p:spPr>
          <a:xfrm>
            <a:off x="240215" y="1062270"/>
            <a:ext cx="7079245" cy="1721273"/>
          </a:xfrm>
          <a:prstGeom prst="roundRect">
            <a:avLst>
              <a:gd name="adj" fmla="val 10228"/>
            </a:avLst>
          </a:prstGeom>
          <a:solidFill>
            <a:srgbClr val="D8EE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54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F9DEF38-6A5F-837F-3526-581E1F349582}"/>
              </a:ext>
            </a:extLst>
          </p:cNvPr>
          <p:cNvSpPr txBox="1"/>
          <p:nvPr/>
        </p:nvSpPr>
        <p:spPr>
          <a:xfrm>
            <a:off x="351687" y="1125890"/>
            <a:ext cx="509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000" indent="-225000">
              <a:buFont typeface="Wingdings" panose="05000000000000000000" pitchFamily="2" charset="2"/>
              <a:buChar char="n"/>
            </a:pP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なぜ在宅避難が推奨されるの？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25FC2F-9D75-1767-9CD1-ABE0224F3687}"/>
              </a:ext>
            </a:extLst>
          </p:cNvPr>
          <p:cNvSpPr txBox="1"/>
          <p:nvPr/>
        </p:nvSpPr>
        <p:spPr>
          <a:xfrm>
            <a:off x="380298" y="1521572"/>
            <a:ext cx="6636804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750" indent="-143750">
              <a:spcAft>
                <a:spcPts val="157"/>
              </a:spcAft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避難所生活は暑さ・寒さ</a:t>
            </a:r>
            <a:r>
              <a: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、衛生環境の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悪化、感染症の心配</a:t>
            </a:r>
            <a:r>
              <a: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、犯罪等、心身ともに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リスクが大きい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43750" indent="-143750">
              <a:spcAft>
                <a:spcPts val="157"/>
              </a:spcAft>
              <a:buFont typeface="Arial" panose="020B0604020202020204" pitchFamily="34" charset="0"/>
              <a:buChar char="•"/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マンションは耐震性が</a:t>
            </a:r>
            <a:r>
              <a:rPr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高く、住戸が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住める状態で</a:t>
            </a:r>
            <a:r>
              <a:rPr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あれば、自宅で生活すること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が可能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71B2436-0F0E-3490-30BA-249F5A56351D}"/>
              </a:ext>
            </a:extLst>
          </p:cNvPr>
          <p:cNvSpPr txBox="1"/>
          <p:nvPr/>
        </p:nvSpPr>
        <p:spPr>
          <a:xfrm>
            <a:off x="240215" y="2327039"/>
            <a:ext cx="7063836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75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マンション居住者の方は </a:t>
            </a:r>
            <a:r>
              <a:rPr lang="ja-JP" altLang="en-US" sz="189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「在宅避難」 </a:t>
            </a:r>
            <a:r>
              <a:rPr lang="ja-JP" altLang="en-US" sz="1575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を目指すことが最も良い選択の一つ！</a:t>
            </a:r>
            <a:endParaRPr kumimoji="1" lang="en-US" altLang="ja-JP" sz="1575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フローチャート: 抜出し 13">
            <a:extLst>
              <a:ext uri="{FF2B5EF4-FFF2-40B4-BE49-F238E27FC236}">
                <a16:creationId xmlns:a16="http://schemas.microsoft.com/office/drawing/2014/main" id="{D12EC758-74B2-CDC5-1A8E-AB5A9AAF9DAA}"/>
              </a:ext>
            </a:extLst>
          </p:cNvPr>
          <p:cNvSpPr/>
          <p:nvPr/>
        </p:nvSpPr>
        <p:spPr>
          <a:xfrm rot="10800000">
            <a:off x="3434926" y="2081329"/>
            <a:ext cx="645343" cy="205332"/>
          </a:xfrm>
          <a:prstGeom prst="flowChartExtract">
            <a:avLst/>
          </a:prstGeom>
          <a:solidFill>
            <a:srgbClr val="82B327"/>
          </a:solidFill>
          <a:ln>
            <a:solidFill>
              <a:srgbClr val="82B3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54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0D05CCF-9342-E851-1E6B-5EA8CFAE19D1}"/>
              </a:ext>
            </a:extLst>
          </p:cNvPr>
          <p:cNvSpPr/>
          <p:nvPr/>
        </p:nvSpPr>
        <p:spPr>
          <a:xfrm>
            <a:off x="380298" y="4678944"/>
            <a:ext cx="5794522" cy="1871553"/>
          </a:xfrm>
          <a:prstGeom prst="roundRect">
            <a:avLst/>
          </a:prstGeom>
          <a:noFill/>
          <a:ln w="28575">
            <a:solidFill>
              <a:srgbClr val="82B3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54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B8EFEA4-061C-4A81-80EA-01B3FCDD07C5}"/>
              </a:ext>
            </a:extLst>
          </p:cNvPr>
          <p:cNvSpPr txBox="1"/>
          <p:nvPr/>
        </p:nvSpPr>
        <p:spPr>
          <a:xfrm>
            <a:off x="1437681" y="3086220"/>
            <a:ext cx="4496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Q.</a:t>
            </a:r>
            <a:r>
              <a: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避難所に避難しないと、物資がもらえないのでは？ 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2023CB8-7DD8-4384-2A02-F6325E5BF73F}"/>
              </a:ext>
            </a:extLst>
          </p:cNvPr>
          <p:cNvSpPr txBox="1"/>
          <p:nvPr/>
        </p:nvSpPr>
        <p:spPr>
          <a:xfrm>
            <a:off x="596397" y="4769163"/>
            <a:ext cx="4496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Q.</a:t>
            </a:r>
            <a:r>
              <a:rPr lang="ja-JP" altLang="en-US" sz="14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在宅避難を選択するメリットってなんだろう？ 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37A1D2E-173D-8979-4325-110EE7861E78}"/>
              </a:ext>
            </a:extLst>
          </p:cNvPr>
          <p:cNvSpPr txBox="1"/>
          <p:nvPr/>
        </p:nvSpPr>
        <p:spPr>
          <a:xfrm>
            <a:off x="1522212" y="3769431"/>
            <a:ext cx="416384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45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区民避難所は、地域のみんなで運営する、地域の防災拠点です。在宅避難をするマンション居住者の方も、指定された区民避難所で物資や情報を受け取ることができます。</a:t>
            </a:r>
            <a:br>
              <a:rPr kumimoji="1" lang="en-US" altLang="ja-JP" sz="945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945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支援を受ける際には、仕分け等を中心に避難所の運営に参加しましょう。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3F60B79-3AC4-E6B5-9DE2-E284DC1B1938}"/>
              </a:ext>
            </a:extLst>
          </p:cNvPr>
          <p:cNvSpPr txBox="1"/>
          <p:nvPr/>
        </p:nvSpPr>
        <p:spPr>
          <a:xfrm>
            <a:off x="1382830" y="5058959"/>
            <a:ext cx="4496874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75" b="1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A.</a:t>
            </a:r>
            <a:r>
              <a:rPr lang="ja-JP" altLang="en-US" sz="1575" b="1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在宅避難にはメリットがたくさんあります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BA40113-BFD1-C1AE-5BE4-9272AD9B1E02}"/>
              </a:ext>
            </a:extLst>
          </p:cNvPr>
          <p:cNvSpPr txBox="1"/>
          <p:nvPr/>
        </p:nvSpPr>
        <p:spPr>
          <a:xfrm>
            <a:off x="1727340" y="5467380"/>
            <a:ext cx="4523799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45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＜主なメリット＞</a:t>
            </a:r>
            <a:endParaRPr kumimoji="1" lang="en-US" altLang="ja-JP" sz="945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35000" indent="-135000">
              <a:buFont typeface="Arial" panose="020B0604020202020204" pitchFamily="34" charset="0"/>
              <a:buChar char="•"/>
            </a:pPr>
            <a:r>
              <a:rPr kumimoji="1" lang="ja-JP" altLang="en-US" sz="945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住み慣れた家で避難</a:t>
            </a:r>
            <a:r>
              <a:rPr kumimoji="1" lang="ja-JP" altLang="en-US" sz="945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生活を送れる</a:t>
            </a:r>
            <a:r>
              <a:rPr kumimoji="1" lang="ja-JP" altLang="en-US" sz="945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安心感</a:t>
            </a:r>
          </a:p>
          <a:p>
            <a:pPr marL="135000" indent="-135000">
              <a:buFont typeface="Arial" panose="020B0604020202020204" pitchFamily="34" charset="0"/>
              <a:buChar char="•"/>
            </a:pPr>
            <a:r>
              <a:rPr kumimoji="1" lang="ja-JP" altLang="en-US" sz="945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プライバシーがしっかり守られる</a:t>
            </a:r>
          </a:p>
          <a:p>
            <a:pPr marL="135000" indent="-135000">
              <a:buFont typeface="Arial" panose="020B0604020202020204" pitchFamily="34" charset="0"/>
              <a:buChar char="•"/>
            </a:pPr>
            <a:r>
              <a:rPr kumimoji="1" lang="ja-JP" altLang="en-US" sz="945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多くの人との共同生活による心理的負担を減らせる</a:t>
            </a:r>
            <a:endParaRPr kumimoji="1" lang="ja-JP" altLang="en-US" sz="945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35000" indent="-135000">
              <a:buFont typeface="Arial" panose="020B0604020202020204" pitchFamily="34" charset="0"/>
              <a:buChar char="•"/>
            </a:pPr>
            <a:r>
              <a:rPr kumimoji="1" lang="ja-JP" altLang="en-US" sz="945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生活環境の変化で体調を崩してしまうリスクを減らせる</a:t>
            </a:r>
          </a:p>
          <a:p>
            <a:pPr marL="135000" indent="-135000">
              <a:buFont typeface="Arial" panose="020B0604020202020204" pitchFamily="34" charset="0"/>
              <a:buChar char="•"/>
            </a:pPr>
            <a:r>
              <a:rPr kumimoji="1" lang="ja-JP" altLang="en-US" sz="945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ペットとも同じ環境で生活できる</a:t>
            </a:r>
            <a:endParaRPr kumimoji="1" lang="ja-JP" altLang="en-US" sz="945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EF909EC-CD7D-201C-B122-CE33FF7F78C4}"/>
              </a:ext>
            </a:extLst>
          </p:cNvPr>
          <p:cNvSpPr/>
          <p:nvPr/>
        </p:nvSpPr>
        <p:spPr>
          <a:xfrm>
            <a:off x="292213" y="6720052"/>
            <a:ext cx="7011838" cy="851411"/>
          </a:xfrm>
          <a:prstGeom prst="rect">
            <a:avLst/>
          </a:prstGeom>
          <a:solidFill>
            <a:srgbClr val="82B327"/>
          </a:solidFill>
          <a:ln>
            <a:solidFill>
              <a:srgbClr val="82B3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72"/>
              </a:spcAft>
            </a:pPr>
            <a:r>
              <a:rPr kumimoji="1" lang="ja-JP" altLang="en-US" sz="126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準備がなくては、安心して在宅避難生活を送ることはできません</a:t>
            </a:r>
            <a:endParaRPr kumimoji="1" lang="en-US" altLang="ja-JP" sz="126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52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早速、在宅避難のための準備を始めましょう！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01B02AD8-59DA-3D61-FD17-1581A3777ED7}"/>
              </a:ext>
            </a:extLst>
          </p:cNvPr>
          <p:cNvSpPr/>
          <p:nvPr/>
        </p:nvSpPr>
        <p:spPr>
          <a:xfrm>
            <a:off x="289205" y="7715589"/>
            <a:ext cx="3382811" cy="340143"/>
          </a:xfrm>
          <a:prstGeom prst="roundRect">
            <a:avLst/>
          </a:prstGeom>
          <a:solidFill>
            <a:srgbClr val="FFF979"/>
          </a:solidFill>
          <a:ln w="19050">
            <a:solidFill>
              <a:srgbClr val="82B3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75" b="1">
                <a:solidFill>
                  <a:srgbClr val="5E82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住戸内の安全確保</a:t>
            </a:r>
            <a:endParaRPr kumimoji="1" lang="en-US" altLang="ja-JP" sz="1575" b="1">
              <a:solidFill>
                <a:srgbClr val="5E82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0C16F766-2723-C2D0-592E-262405F4604E}"/>
              </a:ext>
            </a:extLst>
          </p:cNvPr>
          <p:cNvSpPr/>
          <p:nvPr/>
        </p:nvSpPr>
        <p:spPr>
          <a:xfrm>
            <a:off x="280345" y="8575063"/>
            <a:ext cx="3382811" cy="421789"/>
          </a:xfrm>
          <a:prstGeom prst="roundRect">
            <a:avLst/>
          </a:prstGeom>
          <a:solidFill>
            <a:srgbClr val="FFF979"/>
          </a:solidFill>
          <a:ln w="19050">
            <a:solidFill>
              <a:srgbClr val="82B3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39" b="1" dirty="0">
                <a:solidFill>
                  <a:srgbClr val="5E82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食べもの・飲みもの・生活用品・</a:t>
            </a:r>
            <a:endParaRPr kumimoji="1" lang="en-US" altLang="ja-JP" sz="1339" b="1" dirty="0">
              <a:solidFill>
                <a:srgbClr val="5E82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339" b="1" dirty="0">
                <a:solidFill>
                  <a:srgbClr val="5E82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携帯トイレの備蓄</a:t>
            </a:r>
            <a:endParaRPr kumimoji="1" lang="en-US" altLang="ja-JP" sz="1339" b="1" dirty="0">
              <a:solidFill>
                <a:srgbClr val="5E82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394AC93D-60A5-99E0-5DCD-73D4F8C9CDC2}"/>
              </a:ext>
            </a:extLst>
          </p:cNvPr>
          <p:cNvSpPr/>
          <p:nvPr/>
        </p:nvSpPr>
        <p:spPr>
          <a:xfrm>
            <a:off x="3909551" y="7705058"/>
            <a:ext cx="3382811" cy="340143"/>
          </a:xfrm>
          <a:prstGeom prst="roundRect">
            <a:avLst/>
          </a:prstGeom>
          <a:solidFill>
            <a:srgbClr val="FFF979"/>
          </a:solidFill>
          <a:ln w="19050">
            <a:solidFill>
              <a:srgbClr val="82B3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75" b="1">
                <a:solidFill>
                  <a:srgbClr val="5E82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停電・ガスの供給停止に備える</a:t>
            </a:r>
            <a:endParaRPr kumimoji="1" lang="en-US" altLang="ja-JP" sz="1575" b="1">
              <a:solidFill>
                <a:srgbClr val="5E82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E6304AE3-767D-55FE-2112-BD633273ECA3}"/>
              </a:ext>
            </a:extLst>
          </p:cNvPr>
          <p:cNvSpPr/>
          <p:nvPr/>
        </p:nvSpPr>
        <p:spPr>
          <a:xfrm>
            <a:off x="289206" y="9698901"/>
            <a:ext cx="3382811" cy="340143"/>
          </a:xfrm>
          <a:prstGeom prst="roundRect">
            <a:avLst/>
          </a:prstGeom>
          <a:solidFill>
            <a:srgbClr val="FFF979"/>
          </a:solidFill>
          <a:ln w="19050">
            <a:solidFill>
              <a:srgbClr val="82B3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75" b="1" dirty="0">
                <a:solidFill>
                  <a:srgbClr val="5E821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隣近所とのつながり</a:t>
            </a:r>
            <a:endParaRPr kumimoji="1" lang="en-US" altLang="ja-JP" sz="1575" b="1" dirty="0">
              <a:solidFill>
                <a:srgbClr val="5E821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CF6A6A-0A56-7F34-44D2-42FFCF5BB8B0}"/>
              </a:ext>
            </a:extLst>
          </p:cNvPr>
          <p:cNvSpPr txBox="1"/>
          <p:nvPr/>
        </p:nvSpPr>
        <p:spPr>
          <a:xfrm>
            <a:off x="470294" y="8082779"/>
            <a:ext cx="3426225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 indent="-135000">
              <a:spcAft>
                <a:spcPts val="157"/>
              </a:spcAft>
              <a:buFont typeface="Wingdings" panose="05000000000000000000" pitchFamily="2" charset="2"/>
              <a:buChar char="p"/>
            </a:pPr>
            <a:r>
              <a:rPr kumimoji="1" lang="ja-JP" altLang="en-US" sz="1102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家具の転倒・移動・落下防止等の室内の安全確保</a:t>
            </a:r>
            <a:endParaRPr kumimoji="1" lang="en-US" altLang="ja-JP" sz="1102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35000" indent="-135000">
              <a:spcAft>
                <a:spcPts val="157"/>
              </a:spcAft>
              <a:buFont typeface="Wingdings" panose="05000000000000000000" pitchFamily="2" charset="2"/>
              <a:buChar char="p"/>
            </a:pPr>
            <a:r>
              <a:rPr kumimoji="1" lang="ja-JP" altLang="en-US" sz="1102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住宅用火災警報器、消火器等の防火対策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6953883-4AB3-F308-601A-67074033D2D4}"/>
              </a:ext>
            </a:extLst>
          </p:cNvPr>
          <p:cNvSpPr txBox="1"/>
          <p:nvPr/>
        </p:nvSpPr>
        <p:spPr>
          <a:xfrm>
            <a:off x="453177" y="9017093"/>
            <a:ext cx="3581739" cy="65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 indent="-135000">
              <a:spcAft>
                <a:spcPts val="157"/>
              </a:spcAft>
              <a:buFont typeface="Wingdings" panose="05000000000000000000" pitchFamily="2" charset="2"/>
              <a:buChar char="p"/>
            </a:pPr>
            <a:r>
              <a:rPr kumimoji="1" lang="ja-JP" altLang="en-US" sz="1102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家族全員、</a:t>
            </a:r>
            <a:r>
              <a:rPr kumimoji="1" lang="en-US" altLang="ja-JP" sz="1102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1102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日分以上</a:t>
            </a:r>
            <a:endParaRPr kumimoji="1" lang="en-US" altLang="ja-JP" sz="110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35000" indent="-135000">
              <a:spcAft>
                <a:spcPts val="157"/>
              </a:spcAft>
              <a:buFont typeface="Wingdings" panose="05000000000000000000" pitchFamily="2" charset="2"/>
              <a:buChar char="p"/>
            </a:pPr>
            <a:r>
              <a:rPr kumimoji="1" lang="ja-JP" altLang="en-US" sz="1102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携帯トイレは、５回</a:t>
            </a:r>
            <a:r>
              <a:rPr kumimoji="1" lang="en-US" altLang="ja-JP" sz="1102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kumimoji="1" lang="ja-JP" altLang="en-US" sz="1102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家族の人数</a:t>
            </a:r>
            <a:r>
              <a:rPr kumimoji="1" lang="en-US" altLang="ja-JP" sz="1102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 </a:t>
            </a:r>
            <a:r>
              <a:rPr kumimoji="1" lang="ja-JP" altLang="en-US" sz="1102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７日分の数を用意</a:t>
            </a:r>
          </a:p>
          <a:p>
            <a:pPr marL="135000" indent="-135000">
              <a:spcAft>
                <a:spcPts val="157"/>
              </a:spcAft>
              <a:buFont typeface="Wingdings" panose="05000000000000000000" pitchFamily="2" charset="2"/>
              <a:buChar char="p"/>
            </a:pPr>
            <a:r>
              <a:rPr kumimoji="1" lang="ja-JP" altLang="en-US" sz="1102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薬等の</a:t>
            </a:r>
            <a:r>
              <a:rPr kumimoji="1" lang="ja-JP" altLang="en-US" sz="110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個人で必要</a:t>
            </a:r>
            <a:r>
              <a:rPr kumimoji="1" lang="ja-JP" altLang="en-US" sz="1102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なものも用意</a:t>
            </a:r>
            <a:endParaRPr kumimoji="1" lang="en-US" altLang="ja-JP" sz="110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8A06957-FE2E-3A02-0282-D60F7B7074F9}"/>
              </a:ext>
            </a:extLst>
          </p:cNvPr>
          <p:cNvSpPr txBox="1"/>
          <p:nvPr/>
        </p:nvSpPr>
        <p:spPr>
          <a:xfrm>
            <a:off x="4012190" y="8082779"/>
            <a:ext cx="3426225" cy="65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 indent="-135000">
              <a:spcAft>
                <a:spcPts val="157"/>
              </a:spcAft>
              <a:buFont typeface="Wingdings" panose="05000000000000000000" pitchFamily="2" charset="2"/>
              <a:buChar char="p"/>
            </a:pPr>
            <a:r>
              <a:rPr kumimoji="1" lang="ja-JP" altLang="en-US" sz="110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懐中電灯、ランタン</a:t>
            </a:r>
            <a:endParaRPr kumimoji="1" lang="en-US" altLang="ja-JP" sz="110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35000" indent="-135000">
              <a:spcAft>
                <a:spcPts val="157"/>
              </a:spcAft>
              <a:buFont typeface="Wingdings" panose="05000000000000000000" pitchFamily="2" charset="2"/>
              <a:buChar char="p"/>
            </a:pPr>
            <a:r>
              <a:rPr kumimoji="1" lang="ja-JP" altLang="en-US" sz="1102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カセットコンロ等の</a:t>
            </a:r>
            <a:r>
              <a:rPr kumimoji="1" lang="ja-JP" altLang="en-US" sz="110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調理器具</a:t>
            </a:r>
            <a:endParaRPr kumimoji="1" lang="ja-JP" altLang="en-US" sz="1102" strike="sngStrike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35000" indent="-135000">
              <a:spcAft>
                <a:spcPts val="157"/>
              </a:spcAft>
              <a:buFont typeface="Wingdings" panose="05000000000000000000" pitchFamily="2" charset="2"/>
              <a:buChar char="p"/>
            </a:pPr>
            <a:r>
              <a:rPr kumimoji="1" lang="ja-JP" altLang="en-US" sz="110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情報収集手段の確保　（バッテリー等含む）　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3C642CB-B4D6-B9B8-7522-8B088026915F}"/>
              </a:ext>
            </a:extLst>
          </p:cNvPr>
          <p:cNvSpPr txBox="1"/>
          <p:nvPr/>
        </p:nvSpPr>
        <p:spPr>
          <a:xfrm>
            <a:off x="461434" y="10074152"/>
            <a:ext cx="3426225" cy="457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00" indent="-135000">
              <a:spcAft>
                <a:spcPts val="157"/>
              </a:spcAft>
              <a:buFont typeface="Wingdings" panose="05000000000000000000" pitchFamily="2" charset="2"/>
              <a:buChar char="p"/>
            </a:pPr>
            <a:r>
              <a:rPr kumimoji="1" lang="ja-JP" altLang="en-US" sz="110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日頃のあいさつ</a:t>
            </a:r>
            <a:r>
              <a:rPr kumimoji="1" lang="ja-JP" altLang="en-US" sz="1102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、声かけ</a:t>
            </a:r>
            <a:endParaRPr kumimoji="1" lang="ja-JP" altLang="en-US" sz="1102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35000" indent="-135000">
              <a:spcAft>
                <a:spcPts val="157"/>
              </a:spcAft>
              <a:buFont typeface="Wingdings" panose="05000000000000000000" pitchFamily="2" charset="2"/>
              <a:buChar char="p"/>
            </a:pPr>
            <a:r>
              <a:rPr kumimoji="1" lang="ja-JP" altLang="en-US" sz="1102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管理組合の</a:t>
            </a:r>
            <a:r>
              <a:rPr kumimoji="1" lang="ja-JP" altLang="en-US" sz="1102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会合、マンションのイベントへの参加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4B6E08E-B93A-E763-272B-A6D15DFA1D59}"/>
              </a:ext>
            </a:extLst>
          </p:cNvPr>
          <p:cNvGrpSpPr/>
          <p:nvPr/>
        </p:nvGrpSpPr>
        <p:grpSpPr>
          <a:xfrm>
            <a:off x="4946336" y="8894263"/>
            <a:ext cx="1199447" cy="578169"/>
            <a:chOff x="5051692" y="8947215"/>
            <a:chExt cx="1199447" cy="578169"/>
          </a:xfrm>
        </p:grpSpPr>
        <p:sp>
          <p:nvSpPr>
            <p:cNvPr id="39" name="吹き出し: 円形 38">
              <a:extLst>
                <a:ext uri="{FF2B5EF4-FFF2-40B4-BE49-F238E27FC236}">
                  <a16:creationId xmlns:a16="http://schemas.microsoft.com/office/drawing/2014/main" id="{A92F1550-E939-762C-A34D-F945AF08C8B0}"/>
                </a:ext>
              </a:extLst>
            </p:cNvPr>
            <p:cNvSpPr/>
            <p:nvPr/>
          </p:nvSpPr>
          <p:spPr>
            <a:xfrm>
              <a:off x="5051692" y="8947215"/>
              <a:ext cx="1199447" cy="488255"/>
            </a:xfrm>
            <a:prstGeom prst="wedgeEllipseCallout">
              <a:avLst>
                <a:gd name="adj1" fmla="val -49633"/>
                <a:gd name="adj2" fmla="val 3771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709">
                <a:solidFill>
                  <a:schemeClr val="tx1"/>
                </a:solidFill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00725BE6-3770-A734-C7F2-1BB6B4E365D8}"/>
                </a:ext>
              </a:extLst>
            </p:cNvPr>
            <p:cNvSpPr txBox="1"/>
            <p:nvPr/>
          </p:nvSpPr>
          <p:spPr>
            <a:xfrm>
              <a:off x="5093271" y="8996521"/>
              <a:ext cx="1120749" cy="528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709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詳細は、</a:t>
              </a:r>
              <a:r>
                <a:rPr kumimoji="1" lang="en-US" altLang="ja-JP" sz="709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『</a:t>
              </a:r>
              <a:r>
                <a:rPr kumimoji="1" lang="ja-JP" altLang="en-US" sz="709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しながわ</a:t>
              </a:r>
              <a:endParaRPr kumimoji="1" lang="en-US" altLang="ja-JP" sz="709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kumimoji="1" lang="ja-JP" altLang="en-US" sz="709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防災ハンドブック</a:t>
              </a:r>
              <a:r>
                <a:rPr kumimoji="1" lang="en-US" altLang="ja-JP" sz="709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』</a:t>
              </a:r>
            </a:p>
            <a:p>
              <a:pPr algn="ctr"/>
              <a:r>
                <a:rPr kumimoji="1" lang="ja-JP" altLang="en-US" sz="709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で確認</a:t>
              </a:r>
              <a:r>
                <a:rPr kumimoji="1" lang="ja-JP" altLang="en-US" sz="709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してね</a:t>
              </a:r>
              <a:endParaRPr kumimoji="1" lang="ja-JP" altLang="en-US" sz="709" dirty="0"/>
            </a:p>
            <a:p>
              <a:pPr algn="ctr"/>
              <a:endParaRPr kumimoji="1" lang="ja-JP" altLang="en-US" sz="709" dirty="0"/>
            </a:p>
          </p:txBody>
        </p: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B33032A7-3B5E-B258-ED5F-28B3299B5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4233">
            <a:off x="5439923" y="9527745"/>
            <a:ext cx="394142" cy="55842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EB982413-5D66-F680-3FD9-6B3AC64DE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267" y="9508826"/>
            <a:ext cx="399852" cy="57436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26522EBD-E0CC-9011-543A-5C5A35CD5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662" y="10241270"/>
            <a:ext cx="832162" cy="33204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0F74EF-978F-3DDB-EF08-0C9706E68B22}"/>
              </a:ext>
            </a:extLst>
          </p:cNvPr>
          <p:cNvSpPr txBox="1"/>
          <p:nvPr/>
        </p:nvSpPr>
        <p:spPr>
          <a:xfrm>
            <a:off x="6174820" y="9950954"/>
            <a:ext cx="1095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しながわ防災</a:t>
            </a:r>
            <a:endParaRPr kumimoji="1" lang="en-US" altLang="ja-JP" sz="1000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ハンドブック</a:t>
            </a:r>
            <a:endParaRPr kumimoji="1" lang="en-US" altLang="ja-JP" sz="1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F898EF5-01A3-C2DF-D989-066CB0360CFC}"/>
              </a:ext>
            </a:extLst>
          </p:cNvPr>
          <p:cNvSpPr/>
          <p:nvPr/>
        </p:nvSpPr>
        <p:spPr>
          <a:xfrm>
            <a:off x="6743230" y="350073"/>
            <a:ext cx="719859" cy="3594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1400" b="1" kern="100">
                <a:solidFill>
                  <a:schemeClr val="bg1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附票</a:t>
            </a:r>
            <a:r>
              <a:rPr lang="ja-JP" altLang="en-US" sz="1400" b="1" kern="100">
                <a:solidFill>
                  <a:schemeClr val="bg1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４</a:t>
            </a:r>
            <a:endParaRPr lang="ja-JP" sz="1050" kern="100">
              <a:solidFill>
                <a:schemeClr val="bg1"/>
              </a:solidFill>
              <a:effectLst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B7947F8-DAFE-904C-431B-6EB5FCD4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14" y="909973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BB063FB-564A-8F74-0AE0-E19B3271F9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6291"/>
          <a:stretch/>
        </p:blipFill>
        <p:spPr>
          <a:xfrm>
            <a:off x="5973743" y="3380468"/>
            <a:ext cx="1279743" cy="100171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A6E387-ACE5-1930-7BA2-197DC593B5DB}"/>
              </a:ext>
            </a:extLst>
          </p:cNvPr>
          <p:cNvSpPr txBox="1"/>
          <p:nvPr/>
        </p:nvSpPr>
        <p:spPr>
          <a:xfrm>
            <a:off x="1686693" y="3377021"/>
            <a:ext cx="4888278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75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A.</a:t>
            </a:r>
            <a:r>
              <a:rPr lang="ja-JP" altLang="en-US" sz="1575" b="1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在宅避難者も区民避難所で物資を受け取れます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26E2FF7-09D7-1EE2-10F9-067B379528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6291"/>
          <a:stretch/>
        </p:blipFill>
        <p:spPr>
          <a:xfrm>
            <a:off x="470294" y="5413907"/>
            <a:ext cx="1279743" cy="10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2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1.xml" />
</Relationships>
</file>

<file path=customXml/_rels/item2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2.xml" />
</Relationships>
</file>

<file path=customXml/_rels/item3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3.xml" />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986456-94c4-43e3-a5cd-23faf3e50be4">
      <Terms xmlns="http://schemas.microsoft.com/office/infopath/2007/PartnerControls"/>
    </lcf76f155ced4ddcb4097134ff3c332f>
    <TaxCatchAll xmlns="87e92068-5d1b-4b37-b84f-05171d1d989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9566576EE7716479B276B366FE8E779" ma:contentTypeVersion="18" ma:contentTypeDescription="新しいドキュメントを作成します。" ma:contentTypeScope="" ma:versionID="c62bdb50600a4316a07d039ee980caae">
  <xsd:schema xmlns:xsd="http://www.w3.org/2001/XMLSchema" xmlns:xs="http://www.w3.org/2001/XMLSchema" xmlns:p="http://schemas.microsoft.com/office/2006/metadata/properties" xmlns:ns2="c7986456-94c4-43e3-a5cd-23faf3e50be4" xmlns:ns3="87e92068-5d1b-4b37-b84f-05171d1d989c" targetNamespace="http://schemas.microsoft.com/office/2006/metadata/properties" ma:root="true" ma:fieldsID="ad58be34164fd8de1098075c6f5a9b4d" ns2:_="" ns3:_="">
    <xsd:import namespace="c7986456-94c4-43e3-a5cd-23faf3e50be4"/>
    <xsd:import namespace="87e92068-5d1b-4b37-b84f-05171d1d9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86456-94c4-43e3-a5cd-23faf3e50b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8ea27d3f-16ae-4cb1-8a0f-7749649f52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92068-5d1b-4b37-b84f-05171d1d9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f6561d-b863-4b53-a246-1d336a610717}" ma:internalName="TaxCatchAll" ma:showField="CatchAllData" ma:web="87e92068-5d1b-4b37-b84f-05171d1d9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6B63E8-575B-4A36-96C0-7B4FD5F913F0}">
  <ds:schemaRefs>
    <ds:schemaRef ds:uri="http://purl.org/dc/terms/"/>
    <ds:schemaRef ds:uri="http://schemas.microsoft.com/office/2006/documentManagement/types"/>
    <ds:schemaRef ds:uri="http://www.w3.org/XML/1998/namespace"/>
    <ds:schemaRef ds:uri="87e92068-5d1b-4b37-b84f-05171d1d989c"/>
    <ds:schemaRef ds:uri="c7986456-94c4-43e3-a5cd-23faf3e50be4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F6F5322-E75E-434D-9038-025F5F45A4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AB4224-5A07-4203-8492-6E088C633F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986456-94c4-43e3-a5cd-23faf3e50be4"/>
    <ds:schemaRef ds:uri="87e92068-5d1b-4b37-b84f-05171d1d9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249</TotalTime>
  <Words>401</Words>
  <Application>Microsoft Office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ＭＳ Ｐゴシック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事務局</cp:lastModifiedBy>
  <cp:revision>6</cp:revision>
  <cp:lastPrinted>2024-02-15T09:53:10Z</cp:lastPrinted>
  <dcterms:created xsi:type="dcterms:W3CDTF">2023-12-14T02:06:43Z</dcterms:created>
  <dcterms:modified xsi:type="dcterms:W3CDTF">2024-04-24T13:22:21Z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0x01010059566576EE7716479B276B366FE8E779</vt:lpwstr>
  </property>
  <property fmtid="{D5CDD505-2E9C-101B-9397-08002B2CF9AE}" pid="3" name="MediaServiceImageTags">
    <vt:lpwstr/>
  </property>
</Properties>
</file>