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5" Type="http://schemas.openxmlformats.org/officeDocument/2006/relationships/custom-properties" Target="docProps/custom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306" r:id="rId5"/>
  </p:sldIdLst>
  <p:sldSz cx="15119350" cy="10691813"/>
  <p:notesSz cx="9926638" cy="14355763"/>
  <p:defaultTextStyle>
    <a:defPPr>
      <a:defRPr lang="en-US"/>
    </a:defPPr>
    <a:lvl1pPr marL="0" algn="l" defTabSz="45715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8" algn="l" defTabSz="45715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6" algn="l" defTabSz="45715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4" algn="l" defTabSz="45715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32" algn="l" defTabSz="45715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88" algn="l" defTabSz="45715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46" algn="l" defTabSz="45715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04" algn="l" defTabSz="45715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62" algn="l" defTabSz="45715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0AB"/>
    <a:srgbClr val="B8B8B8"/>
    <a:srgbClr val="D43F0A"/>
    <a:srgbClr val="F66A38"/>
    <a:srgbClr val="FFFFFF"/>
    <a:srgbClr val="F0F0F0"/>
    <a:srgbClr val="E7E6E6"/>
    <a:srgbClr val="C1C1FF"/>
    <a:srgbClr val="DDDDFF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BA5BD0-669B-4F1A-98EE-D7A01EE69865}" v="1" dt="2024-04-29T04:33:16.9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7" autoAdjust="0"/>
    <p:restoredTop sz="92356" autoAdjust="0"/>
  </p:normalViewPr>
  <p:slideViewPr>
    <p:cSldViewPr snapToGrid="0">
      <p:cViewPr varScale="1">
        <p:scale>
          <a:sx n="71" d="100"/>
          <a:sy n="71" d="100"/>
        </p:scale>
        <p:origin x="1668" y="78"/>
      </p:cViewPr>
      <p:guideLst>
        <p:guide orient="horz" pos="3368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0001" cy="90001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viewProps" Target="viewProps.xml" />
  <Relationship Id="rId3" Type="http://schemas.openxmlformats.org/officeDocument/2006/relationships/customXml" Target="../customXml/item3.xml" />
  <Relationship Id="rId7" Type="http://schemas.openxmlformats.org/officeDocument/2006/relationships/presProps" Target="presProps.xml" />
  <Relationship Id="rId12" Type="http://schemas.microsoft.com/office/2015/10/relationships/revisionInfo" Target="revisionInfo.xml" />
  <Relationship Id="rId2" Type="http://schemas.openxmlformats.org/officeDocument/2006/relationships/customXml" Target="../customXml/item2.xml" />
  <Relationship Id="rId1" Type="http://schemas.openxmlformats.org/officeDocument/2006/relationships/customXml" Target="../customXml/item1.xml" />
  <Relationship Id="rId6" Type="http://schemas.openxmlformats.org/officeDocument/2006/relationships/notesMaster" Target="notesMasters/notesMaster1.xml" />
  <Relationship Id="rId11" Type="http://schemas.microsoft.com/office/2016/11/relationships/changesInfo" Target="changesInfos/changesInfo1.xml" />
  <Relationship Id="rId5" Type="http://schemas.openxmlformats.org/officeDocument/2006/relationships/slide" Target="slides/slide1.xml" />
  <Relationship Id="rId10" Type="http://schemas.openxmlformats.org/officeDocument/2006/relationships/tableStyles" Target="tableStyles.xml" />
  <Relationship Id="rId4" Type="http://schemas.openxmlformats.org/officeDocument/2006/relationships/slideMaster" Target="slideMasters/slideMaster1.xml" />
  <Relationship Id="rId9" Type="http://schemas.openxmlformats.org/officeDocument/2006/relationships/theme" Target="theme/theme1.xml" />
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水野 弘一" userId="abd9bb63-b5b5-484b-b4d1-8bd6edf0c9ed" providerId="ADAL" clId="{A60B28D8-7F3F-46A9-89E5-5CCBC1D22B61}"/>
    <pc:docChg chg="custSel modSld">
      <pc:chgData name="水野 弘一" userId="abd9bb63-b5b5-484b-b4d1-8bd6edf0c9ed" providerId="ADAL" clId="{A60B28D8-7F3F-46A9-89E5-5CCBC1D22B61}" dt="2024-02-29T02:06:30.908" v="6"/>
      <pc:docMkLst>
        <pc:docMk/>
      </pc:docMkLst>
      <pc:sldChg chg="modSp mod">
        <pc:chgData name="水野 弘一" userId="abd9bb63-b5b5-484b-b4d1-8bd6edf0c9ed" providerId="ADAL" clId="{A60B28D8-7F3F-46A9-89E5-5CCBC1D22B61}" dt="2024-02-29T02:06:30.908" v="6"/>
        <pc:sldMkLst>
          <pc:docMk/>
          <pc:sldMk cId="1917675903" sldId="306"/>
        </pc:sldMkLst>
        <pc:spChg chg="mod">
          <ac:chgData name="水野 弘一" userId="abd9bb63-b5b5-484b-b4d1-8bd6edf0c9ed" providerId="ADAL" clId="{A60B28D8-7F3F-46A9-89E5-5CCBC1D22B61}" dt="2024-02-29T02:06:16.049" v="1" actId="207"/>
          <ac:spMkLst>
            <pc:docMk/>
            <pc:sldMk cId="1917675903" sldId="306"/>
            <ac:spMk id="2" creationId="{073FDD06-88C8-3ADC-F95C-4AB548E2ADCE}"/>
          </ac:spMkLst>
        </pc:spChg>
        <pc:spChg chg="mod">
          <ac:chgData name="水野 弘一" userId="abd9bb63-b5b5-484b-b4d1-8bd6edf0c9ed" providerId="ADAL" clId="{A60B28D8-7F3F-46A9-89E5-5CCBC1D22B61}" dt="2024-02-29T02:06:16.049" v="1" actId="207"/>
          <ac:spMkLst>
            <pc:docMk/>
            <pc:sldMk cId="1917675903" sldId="306"/>
            <ac:spMk id="4" creationId="{49038B5F-4CD2-4911-684F-A4B400935263}"/>
          </ac:spMkLst>
        </pc:spChg>
        <pc:spChg chg="mod">
          <ac:chgData name="水野 弘一" userId="abd9bb63-b5b5-484b-b4d1-8bd6edf0c9ed" providerId="ADAL" clId="{A60B28D8-7F3F-46A9-89E5-5CCBC1D22B61}" dt="2024-02-29T02:06:16.049" v="1" actId="207"/>
          <ac:spMkLst>
            <pc:docMk/>
            <pc:sldMk cId="1917675903" sldId="306"/>
            <ac:spMk id="5" creationId="{E904B6FD-F74D-32FA-00A8-0A9093DBBB48}"/>
          </ac:spMkLst>
        </pc:spChg>
        <pc:spChg chg="mod">
          <ac:chgData name="水野 弘一" userId="abd9bb63-b5b5-484b-b4d1-8bd6edf0c9ed" providerId="ADAL" clId="{A60B28D8-7F3F-46A9-89E5-5CCBC1D22B61}" dt="2024-02-29T02:06:16.049" v="1" actId="207"/>
          <ac:spMkLst>
            <pc:docMk/>
            <pc:sldMk cId="1917675903" sldId="306"/>
            <ac:spMk id="6" creationId="{2749127E-709E-006A-C1CA-869D9B0053A5}"/>
          </ac:spMkLst>
        </pc:spChg>
        <pc:spChg chg="mod">
          <ac:chgData name="水野 弘一" userId="abd9bb63-b5b5-484b-b4d1-8bd6edf0c9ed" providerId="ADAL" clId="{A60B28D8-7F3F-46A9-89E5-5CCBC1D22B61}" dt="2024-02-29T02:06:16.049" v="1" actId="207"/>
          <ac:spMkLst>
            <pc:docMk/>
            <pc:sldMk cId="1917675903" sldId="306"/>
            <ac:spMk id="17" creationId="{71524763-A7FB-BE20-FFE8-B7478716414E}"/>
          </ac:spMkLst>
        </pc:spChg>
        <pc:spChg chg="mod">
          <ac:chgData name="水野 弘一" userId="abd9bb63-b5b5-484b-b4d1-8bd6edf0c9ed" providerId="ADAL" clId="{A60B28D8-7F3F-46A9-89E5-5CCBC1D22B61}" dt="2024-02-29T02:06:16.049" v="1" actId="207"/>
          <ac:spMkLst>
            <pc:docMk/>
            <pc:sldMk cId="1917675903" sldId="306"/>
            <ac:spMk id="18" creationId="{8DD245FA-0FA3-63E4-ED29-69013376EFD9}"/>
          </ac:spMkLst>
        </pc:spChg>
        <pc:spChg chg="mod">
          <ac:chgData name="水野 弘一" userId="abd9bb63-b5b5-484b-b4d1-8bd6edf0c9ed" providerId="ADAL" clId="{A60B28D8-7F3F-46A9-89E5-5CCBC1D22B61}" dt="2024-02-29T02:06:16.049" v="1" actId="207"/>
          <ac:spMkLst>
            <pc:docMk/>
            <pc:sldMk cId="1917675903" sldId="306"/>
            <ac:spMk id="19" creationId="{09258BC2-C93A-4879-2EB8-CC48B5B8140A}"/>
          </ac:spMkLst>
        </pc:spChg>
        <pc:spChg chg="mod">
          <ac:chgData name="水野 弘一" userId="abd9bb63-b5b5-484b-b4d1-8bd6edf0c9ed" providerId="ADAL" clId="{A60B28D8-7F3F-46A9-89E5-5CCBC1D22B61}" dt="2024-02-29T02:06:16.049" v="1" actId="207"/>
          <ac:spMkLst>
            <pc:docMk/>
            <pc:sldMk cId="1917675903" sldId="306"/>
            <ac:spMk id="21" creationId="{6B061EF7-8AB2-DAF1-E921-BFCE4A60E6FA}"/>
          </ac:spMkLst>
        </pc:spChg>
        <pc:spChg chg="mod">
          <ac:chgData name="水野 弘一" userId="abd9bb63-b5b5-484b-b4d1-8bd6edf0c9ed" providerId="ADAL" clId="{A60B28D8-7F3F-46A9-89E5-5CCBC1D22B61}" dt="2024-02-29T02:06:16.049" v="1" actId="207"/>
          <ac:spMkLst>
            <pc:docMk/>
            <pc:sldMk cId="1917675903" sldId="306"/>
            <ac:spMk id="24" creationId="{827AEC64-F875-AE15-B36E-6E33DC197EC3}"/>
          </ac:spMkLst>
        </pc:spChg>
        <pc:graphicFrameChg chg="mod modGraphic">
          <ac:chgData name="水野 弘一" userId="abd9bb63-b5b5-484b-b4d1-8bd6edf0c9ed" providerId="ADAL" clId="{A60B28D8-7F3F-46A9-89E5-5CCBC1D22B61}" dt="2024-02-29T02:06:30.908" v="6"/>
          <ac:graphicFrameMkLst>
            <pc:docMk/>
            <pc:sldMk cId="1917675903" sldId="306"/>
            <ac:graphicFrameMk id="22" creationId="{B5C1E846-B49D-4CB5-2860-527618BD4ACE}"/>
          </ac:graphicFrameMkLst>
        </pc:graphicFrameChg>
      </pc:sldChg>
    </pc:docChg>
  </pc:docChgLst>
  <pc:docChgLst>
    <pc:chgData name="水野 弘一" userId="abd9bb63-b5b5-484b-b4d1-8bd6edf0c9ed" providerId="ADAL" clId="{D9BA5BD0-669B-4F1A-98EE-D7A01EE69865}"/>
    <pc:docChg chg="modSld">
      <pc:chgData name="水野 弘一" userId="abd9bb63-b5b5-484b-b4d1-8bd6edf0c9ed" providerId="ADAL" clId="{D9BA5BD0-669B-4F1A-98EE-D7A01EE69865}" dt="2024-04-29T04:33:16.954" v="0"/>
      <pc:docMkLst>
        <pc:docMk/>
      </pc:docMkLst>
      <pc:sldChg chg="modSp">
        <pc:chgData name="水野 弘一" userId="abd9bb63-b5b5-484b-b4d1-8bd6edf0c9ed" providerId="ADAL" clId="{D9BA5BD0-669B-4F1A-98EE-D7A01EE69865}" dt="2024-04-29T04:33:16.954" v="0"/>
        <pc:sldMkLst>
          <pc:docMk/>
          <pc:sldMk cId="1917675903" sldId="306"/>
        </pc:sldMkLst>
        <pc:graphicFrameChg chg="mod">
          <ac:chgData name="水野 弘一" userId="abd9bb63-b5b5-484b-b4d1-8bd6edf0c9ed" providerId="ADAL" clId="{D9BA5BD0-669B-4F1A-98EE-D7A01EE69865}" dt="2024-04-29T04:33:16.954" v="0"/>
          <ac:graphicFrameMkLst>
            <pc:docMk/>
            <pc:sldMk cId="1917675903" sldId="306"/>
            <ac:graphicFrameMk id="22" creationId="{B5C1E846-B49D-4CB5-2860-527618BD4ACE}"/>
          </ac:graphicFrameMkLst>
        </pc:graphicFrameChg>
      </pc:sldChg>
    </pc:docChg>
  </pc:docChgLst>
  <pc:docChgLst>
    <pc:chgData name="水野 弘一" userId="abd9bb63-b5b5-484b-b4d1-8bd6edf0c9ed" providerId="ADAL" clId="{20D208D8-9047-4D20-BAB2-49EF43F6D6C7}"/>
    <pc:docChg chg="undo redo custSel modSld addSection delSection">
      <pc:chgData name="水野 弘一" userId="abd9bb63-b5b5-484b-b4d1-8bd6edf0c9ed" providerId="ADAL" clId="{20D208D8-9047-4D20-BAB2-49EF43F6D6C7}" dt="2024-02-26T08:31:17.552" v="522" actId="207"/>
      <pc:docMkLst>
        <pc:docMk/>
      </pc:docMkLst>
      <pc:sldChg chg="addSp delSp modSp mod">
        <pc:chgData name="水野 弘一" userId="abd9bb63-b5b5-484b-b4d1-8bd6edf0c9ed" providerId="ADAL" clId="{20D208D8-9047-4D20-BAB2-49EF43F6D6C7}" dt="2024-02-26T08:31:17.552" v="522" actId="207"/>
        <pc:sldMkLst>
          <pc:docMk/>
          <pc:sldMk cId="1917675903" sldId="306"/>
        </pc:sldMkLst>
        <pc:spChg chg="mod">
          <ac:chgData name="水野 弘一" userId="abd9bb63-b5b5-484b-b4d1-8bd6edf0c9ed" providerId="ADAL" clId="{20D208D8-9047-4D20-BAB2-49EF43F6D6C7}" dt="2024-02-03T09:36:58.261" v="97" actId="14100"/>
          <ac:spMkLst>
            <pc:docMk/>
            <pc:sldMk cId="1917675903" sldId="306"/>
            <ac:spMk id="2" creationId="{073FDD06-88C8-3ADC-F95C-4AB548E2ADCE}"/>
          </ac:spMkLst>
        </pc:spChg>
        <pc:spChg chg="add del mod">
          <ac:chgData name="水野 弘一" userId="abd9bb63-b5b5-484b-b4d1-8bd6edf0c9ed" providerId="ADAL" clId="{20D208D8-9047-4D20-BAB2-49EF43F6D6C7}" dt="2024-02-15T01:16:49.980" v="373" actId="478"/>
          <ac:spMkLst>
            <pc:docMk/>
            <pc:sldMk cId="1917675903" sldId="306"/>
            <ac:spMk id="3" creationId="{7BF1C3E0-AFB2-3F81-D059-C48B8F9E26EB}"/>
          </ac:spMkLst>
        </pc:spChg>
        <pc:spChg chg="del">
          <ac:chgData name="水野 弘一" userId="abd9bb63-b5b5-484b-b4d1-8bd6edf0c9ed" providerId="ADAL" clId="{20D208D8-9047-4D20-BAB2-49EF43F6D6C7}" dt="2024-02-02T06:00:07.276" v="60" actId="478"/>
          <ac:spMkLst>
            <pc:docMk/>
            <pc:sldMk cId="1917675903" sldId="306"/>
            <ac:spMk id="3" creationId="{BBF4D915-A407-1EE1-39F5-E7401634175C}"/>
          </ac:spMkLst>
        </pc:spChg>
        <pc:spChg chg="mod">
          <ac:chgData name="水野 弘一" userId="abd9bb63-b5b5-484b-b4d1-8bd6edf0c9ed" providerId="ADAL" clId="{20D208D8-9047-4D20-BAB2-49EF43F6D6C7}" dt="2024-02-03T09:36:55.663" v="96" actId="14100"/>
          <ac:spMkLst>
            <pc:docMk/>
            <pc:sldMk cId="1917675903" sldId="306"/>
            <ac:spMk id="4" creationId="{49038B5F-4CD2-4911-684F-A4B400935263}"/>
          </ac:spMkLst>
        </pc:spChg>
        <pc:spChg chg="del mod">
          <ac:chgData name="水野 弘一" userId="abd9bb63-b5b5-484b-b4d1-8bd6edf0c9ed" providerId="ADAL" clId="{20D208D8-9047-4D20-BAB2-49EF43F6D6C7}" dt="2024-02-02T06:00:08.213" v="61" actId="478"/>
          <ac:spMkLst>
            <pc:docMk/>
            <pc:sldMk cId="1917675903" sldId="306"/>
            <ac:spMk id="12" creationId="{9C15A2E1-B8E7-D3A9-B5A5-877B2FD1A987}"/>
          </ac:spMkLst>
        </pc:spChg>
        <pc:spChg chg="del">
          <ac:chgData name="水野 弘一" userId="abd9bb63-b5b5-484b-b4d1-8bd6edf0c9ed" providerId="ADAL" clId="{20D208D8-9047-4D20-BAB2-49EF43F6D6C7}" dt="2024-02-02T05:59:53.793" v="56" actId="478"/>
          <ac:spMkLst>
            <pc:docMk/>
            <pc:sldMk cId="1917675903" sldId="306"/>
            <ac:spMk id="25" creationId="{DC7CF054-7F85-5869-D402-12E2E02AF5AC}"/>
          </ac:spMkLst>
        </pc:spChg>
        <pc:spChg chg="del">
          <ac:chgData name="水野 弘一" userId="abd9bb63-b5b5-484b-b4d1-8bd6edf0c9ed" providerId="ADAL" clId="{20D208D8-9047-4D20-BAB2-49EF43F6D6C7}" dt="2024-02-02T05:59:52.671" v="55" actId="478"/>
          <ac:spMkLst>
            <pc:docMk/>
            <pc:sldMk cId="1917675903" sldId="306"/>
            <ac:spMk id="26" creationId="{92309555-75A9-129A-00EF-75E64F82B3BC}"/>
          </ac:spMkLst>
        </pc:spChg>
        <pc:spChg chg="del">
          <ac:chgData name="水野 弘一" userId="abd9bb63-b5b5-484b-b4d1-8bd6edf0c9ed" providerId="ADAL" clId="{20D208D8-9047-4D20-BAB2-49EF43F6D6C7}" dt="2024-02-02T05:59:56.083" v="57" actId="478"/>
          <ac:spMkLst>
            <pc:docMk/>
            <pc:sldMk cId="1917675903" sldId="306"/>
            <ac:spMk id="27" creationId="{082FFC1E-B599-AF67-B5FA-35C0CBD9EBEF}"/>
          </ac:spMkLst>
        </pc:spChg>
        <pc:spChg chg="del">
          <ac:chgData name="水野 弘一" userId="abd9bb63-b5b5-484b-b4d1-8bd6edf0c9ed" providerId="ADAL" clId="{20D208D8-9047-4D20-BAB2-49EF43F6D6C7}" dt="2024-02-02T06:00:05.012" v="58" actId="478"/>
          <ac:spMkLst>
            <pc:docMk/>
            <pc:sldMk cId="1917675903" sldId="306"/>
            <ac:spMk id="28" creationId="{60F9075C-AB79-428C-5BEE-6335EB309EC9}"/>
          </ac:spMkLst>
        </pc:spChg>
        <pc:spChg chg="mod">
          <ac:chgData name="水野 弘一" userId="abd9bb63-b5b5-484b-b4d1-8bd6edf0c9ed" providerId="ADAL" clId="{20D208D8-9047-4D20-BAB2-49EF43F6D6C7}" dt="2024-02-02T06:43:48.460" v="68"/>
          <ac:spMkLst>
            <pc:docMk/>
            <pc:sldMk cId="1917675903" sldId="306"/>
            <ac:spMk id="65" creationId="{5B2AC795-767B-7C8F-0C76-91DF699DD846}"/>
          </ac:spMkLst>
        </pc:spChg>
        <pc:spChg chg="mod">
          <ac:chgData name="水野 弘一" userId="abd9bb63-b5b5-484b-b4d1-8bd6edf0c9ed" providerId="ADAL" clId="{20D208D8-9047-4D20-BAB2-49EF43F6D6C7}" dt="2024-02-02T06:43:53.896" v="72"/>
          <ac:spMkLst>
            <pc:docMk/>
            <pc:sldMk cId="1917675903" sldId="306"/>
            <ac:spMk id="66" creationId="{E7756751-178E-D8F2-DB7C-22FA8C68404C}"/>
          </ac:spMkLst>
        </pc:spChg>
        <pc:graphicFrameChg chg="mod modGraphic">
          <ac:chgData name="水野 弘一" userId="abd9bb63-b5b5-484b-b4d1-8bd6edf0c9ed" providerId="ADAL" clId="{20D208D8-9047-4D20-BAB2-49EF43F6D6C7}" dt="2024-02-26T08:31:17.552" v="522" actId="207"/>
          <ac:graphicFrameMkLst>
            <pc:docMk/>
            <pc:sldMk cId="1917675903" sldId="306"/>
            <ac:graphicFrameMk id="22" creationId="{B5C1E846-B49D-4CB5-2860-527618BD4ACE}"/>
          </ac:graphicFrameMkLst>
        </pc:graphicFrameChg>
      </pc:sldChg>
    </pc:docChg>
  </pc:docChgLst>
  <pc:docChgLst>
    <pc:chgData name="水野 弘一" userId="abd9bb63-b5b5-484b-b4d1-8bd6edf0c9ed" providerId="ADAL" clId="{630E42E6-F4A8-41C6-A22F-E692EC239350}"/>
    <pc:docChg chg="undo custSel modSld">
      <pc:chgData name="水野 弘一" userId="abd9bb63-b5b5-484b-b4d1-8bd6edf0c9ed" providerId="ADAL" clId="{630E42E6-F4A8-41C6-A22F-E692EC239350}" dt="2024-01-17T01:27:14.792" v="87" actId="313"/>
      <pc:docMkLst>
        <pc:docMk/>
      </pc:docMkLst>
      <pc:sldChg chg="modSp mod">
        <pc:chgData name="水野 弘一" userId="abd9bb63-b5b5-484b-b4d1-8bd6edf0c9ed" providerId="ADAL" clId="{630E42E6-F4A8-41C6-A22F-E692EC239350}" dt="2024-01-17T01:27:14.792" v="87" actId="313"/>
        <pc:sldMkLst>
          <pc:docMk/>
          <pc:sldMk cId="1917675903" sldId="306"/>
        </pc:sldMkLst>
        <pc:spChg chg="mod">
          <ac:chgData name="水野 弘一" userId="abd9bb63-b5b5-484b-b4d1-8bd6edf0c9ed" providerId="ADAL" clId="{630E42E6-F4A8-41C6-A22F-E692EC239350}" dt="2024-01-17T01:15:39.150" v="2" actId="13926"/>
          <ac:spMkLst>
            <pc:docMk/>
            <pc:sldMk cId="1917675903" sldId="306"/>
            <ac:spMk id="9" creationId="{1049E15B-91FB-3931-5984-931139DF5C80}"/>
          </ac:spMkLst>
        </pc:spChg>
        <pc:spChg chg="mod">
          <ac:chgData name="水野 弘一" userId="abd9bb63-b5b5-484b-b4d1-8bd6edf0c9ed" providerId="ADAL" clId="{630E42E6-F4A8-41C6-A22F-E692EC239350}" dt="2024-01-17T01:15:44.186" v="3" actId="13926"/>
          <ac:spMkLst>
            <pc:docMk/>
            <pc:sldMk cId="1917675903" sldId="306"/>
            <ac:spMk id="17" creationId="{71524763-A7FB-BE20-FFE8-B7478716414E}"/>
          </ac:spMkLst>
        </pc:spChg>
        <pc:spChg chg="mod">
          <ac:chgData name="水野 弘一" userId="abd9bb63-b5b5-484b-b4d1-8bd6edf0c9ed" providerId="ADAL" clId="{630E42E6-F4A8-41C6-A22F-E692EC239350}" dt="2024-01-17T01:15:21.680" v="0" actId="1076"/>
          <ac:spMkLst>
            <pc:docMk/>
            <pc:sldMk cId="1917675903" sldId="306"/>
            <ac:spMk id="26" creationId="{92309555-75A9-129A-00EF-75E64F82B3BC}"/>
          </ac:spMkLst>
        </pc:spChg>
        <pc:spChg chg="mod">
          <ac:chgData name="水野 弘一" userId="abd9bb63-b5b5-484b-b4d1-8bd6edf0c9ed" providerId="ADAL" clId="{630E42E6-F4A8-41C6-A22F-E692EC239350}" dt="2024-01-17T01:15:27.643" v="1" actId="1076"/>
          <ac:spMkLst>
            <pc:docMk/>
            <pc:sldMk cId="1917675903" sldId="306"/>
            <ac:spMk id="27" creationId="{082FFC1E-B599-AF67-B5FA-35C0CBD9EBEF}"/>
          </ac:spMkLst>
        </pc:spChg>
        <pc:spChg chg="mod">
          <ac:chgData name="水野 弘一" userId="abd9bb63-b5b5-484b-b4d1-8bd6edf0c9ed" providerId="ADAL" clId="{630E42E6-F4A8-41C6-A22F-E692EC239350}" dt="2024-01-17T01:16:40.249" v="10" actId="13926"/>
          <ac:spMkLst>
            <pc:docMk/>
            <pc:sldMk cId="1917675903" sldId="306"/>
            <ac:spMk id="65" creationId="{5B2AC795-767B-7C8F-0C76-91DF699DD846}"/>
          </ac:spMkLst>
        </pc:spChg>
        <pc:spChg chg="mod">
          <ac:chgData name="水野 弘一" userId="abd9bb63-b5b5-484b-b4d1-8bd6edf0c9ed" providerId="ADAL" clId="{630E42E6-F4A8-41C6-A22F-E692EC239350}" dt="2024-01-17T01:16:50.762" v="17" actId="20577"/>
          <ac:spMkLst>
            <pc:docMk/>
            <pc:sldMk cId="1917675903" sldId="306"/>
            <ac:spMk id="66" creationId="{E7756751-178E-D8F2-DB7C-22FA8C68404C}"/>
          </ac:spMkLst>
        </pc:spChg>
        <pc:graphicFrameChg chg="mod modGraphic">
          <ac:chgData name="水野 弘一" userId="abd9bb63-b5b5-484b-b4d1-8bd6edf0c9ed" providerId="ADAL" clId="{630E42E6-F4A8-41C6-A22F-E692EC239350}" dt="2024-01-17T01:27:14.792" v="87" actId="313"/>
          <ac:graphicFrameMkLst>
            <pc:docMk/>
            <pc:sldMk cId="1917675903" sldId="306"/>
            <ac:graphicFrameMk id="22" creationId="{B5C1E846-B49D-4CB5-2860-527618BD4ACE}"/>
          </ac:graphicFrameMkLst>
        </pc:graphicFrameChg>
      </pc:sldChg>
    </pc:docChg>
  </pc:docChgLst>
  <pc:docChgLst>
    <pc:chgData name="竹本 加良子" userId="0c6ae3ae-d856-42b3-a34a-032faf097262" providerId="ADAL" clId="{3388972A-13CD-428C-87D0-55B36B2C3F4E}"/>
    <pc:docChg chg="modSld">
      <pc:chgData name="竹本 加良子" userId="0c6ae3ae-d856-42b3-a34a-032faf097262" providerId="ADAL" clId="{3388972A-13CD-428C-87D0-55B36B2C3F4E}" dt="2024-04-13T14:31:26.127" v="16" actId="207"/>
      <pc:docMkLst>
        <pc:docMk/>
      </pc:docMkLst>
      <pc:sldChg chg="modSp mod">
        <pc:chgData name="竹本 加良子" userId="0c6ae3ae-d856-42b3-a34a-032faf097262" providerId="ADAL" clId="{3388972A-13CD-428C-87D0-55B36B2C3F4E}" dt="2024-04-13T14:31:26.127" v="16" actId="207"/>
        <pc:sldMkLst>
          <pc:docMk/>
          <pc:sldMk cId="1917675903" sldId="306"/>
        </pc:sldMkLst>
        <pc:spChg chg="mod">
          <ac:chgData name="竹本 加良子" userId="0c6ae3ae-d856-42b3-a34a-032faf097262" providerId="ADAL" clId="{3388972A-13CD-428C-87D0-55B36B2C3F4E}" dt="2024-04-13T14:31:26.127" v="16" actId="207"/>
          <ac:spMkLst>
            <pc:docMk/>
            <pc:sldMk cId="1917675903" sldId="306"/>
            <ac:spMk id="9" creationId="{1049E15B-91FB-3931-5984-931139DF5C80}"/>
          </ac:spMkLst>
        </pc:spChg>
        <pc:spChg chg="mod">
          <ac:chgData name="竹本 加良子" userId="0c6ae3ae-d856-42b3-a34a-032faf097262" providerId="ADAL" clId="{3388972A-13CD-428C-87D0-55B36B2C3F4E}" dt="2024-04-13T14:31:16.288" v="15" actId="1076"/>
          <ac:spMkLst>
            <pc:docMk/>
            <pc:sldMk cId="1917675903" sldId="306"/>
            <ac:spMk id="17" creationId="{71524763-A7FB-BE20-FFE8-B7478716414E}"/>
          </ac:spMkLst>
        </pc:spChg>
      </pc:sldChg>
    </pc:docChg>
  </pc:docChgLst>
  <pc:docChgLst>
    <pc:chgData name="竹本 加良子" userId="0c6ae3ae-d856-42b3-a34a-032faf097262" providerId="ADAL" clId="{D8126D43-AC33-495F-83DE-47C9018EB44F}"/>
    <pc:docChg chg="undo custSel modSld">
      <pc:chgData name="竹本 加良子" userId="0c6ae3ae-d856-42b3-a34a-032faf097262" providerId="ADAL" clId="{D8126D43-AC33-495F-83DE-47C9018EB44F}" dt="2024-01-12T03:00:59.204" v="1022" actId="14100"/>
      <pc:docMkLst>
        <pc:docMk/>
      </pc:docMkLst>
      <pc:sldChg chg="addSp delSp modSp mod modClrScheme chgLayout">
        <pc:chgData name="竹本 加良子" userId="0c6ae3ae-d856-42b3-a34a-032faf097262" providerId="ADAL" clId="{D8126D43-AC33-495F-83DE-47C9018EB44F}" dt="2024-01-12T03:00:59.204" v="1022" actId="14100"/>
        <pc:sldMkLst>
          <pc:docMk/>
          <pc:sldMk cId="1917675903" sldId="306"/>
        </pc:sldMkLst>
        <pc:spChg chg="mod">
          <ac:chgData name="竹本 加良子" userId="0c6ae3ae-d856-42b3-a34a-032faf097262" providerId="ADAL" clId="{D8126D43-AC33-495F-83DE-47C9018EB44F}" dt="2024-01-12T02:49:48.657" v="250" actId="1036"/>
          <ac:spMkLst>
            <pc:docMk/>
            <pc:sldMk cId="1917675903" sldId="306"/>
            <ac:spMk id="2" creationId="{073FDD06-88C8-3ADC-F95C-4AB548E2ADCE}"/>
          </ac:spMkLst>
        </pc:spChg>
        <pc:spChg chg="mod">
          <ac:chgData name="竹本 加良子" userId="0c6ae3ae-d856-42b3-a34a-032faf097262" providerId="ADAL" clId="{D8126D43-AC33-495F-83DE-47C9018EB44F}" dt="2024-01-12T02:49:48.657" v="250" actId="1036"/>
          <ac:spMkLst>
            <pc:docMk/>
            <pc:sldMk cId="1917675903" sldId="306"/>
            <ac:spMk id="4" creationId="{49038B5F-4CD2-4911-684F-A4B400935263}"/>
          </ac:spMkLst>
        </pc:spChg>
        <pc:spChg chg="mod">
          <ac:chgData name="竹本 加良子" userId="0c6ae3ae-d856-42b3-a34a-032faf097262" providerId="ADAL" clId="{D8126D43-AC33-495F-83DE-47C9018EB44F}" dt="2024-01-12T02:49:48.657" v="250" actId="1036"/>
          <ac:spMkLst>
            <pc:docMk/>
            <pc:sldMk cId="1917675903" sldId="306"/>
            <ac:spMk id="5" creationId="{E904B6FD-F74D-32FA-00A8-0A9093DBBB48}"/>
          </ac:spMkLst>
        </pc:spChg>
        <pc:spChg chg="mod">
          <ac:chgData name="竹本 加良子" userId="0c6ae3ae-d856-42b3-a34a-032faf097262" providerId="ADAL" clId="{D8126D43-AC33-495F-83DE-47C9018EB44F}" dt="2024-01-12T02:49:48.657" v="250" actId="1036"/>
          <ac:spMkLst>
            <pc:docMk/>
            <pc:sldMk cId="1917675903" sldId="306"/>
            <ac:spMk id="6" creationId="{2749127E-709E-006A-C1CA-869D9B0053A5}"/>
          </ac:spMkLst>
        </pc:spChg>
        <pc:spChg chg="mod topLvl">
          <ac:chgData name="竹本 加良子" userId="0c6ae3ae-d856-42b3-a34a-032faf097262" providerId="ADAL" clId="{D8126D43-AC33-495F-83DE-47C9018EB44F}" dt="2024-01-12T03:00:55.809" v="1020" actId="13926"/>
          <ac:spMkLst>
            <pc:docMk/>
            <pc:sldMk cId="1917675903" sldId="306"/>
            <ac:spMk id="9" creationId="{1049E15B-91FB-3931-5984-931139DF5C80}"/>
          </ac:spMkLst>
        </pc:spChg>
        <pc:spChg chg="del topLvl">
          <ac:chgData name="竹本 加良子" userId="0c6ae3ae-d856-42b3-a34a-032faf097262" providerId="ADAL" clId="{D8126D43-AC33-495F-83DE-47C9018EB44F}" dt="2024-01-12T02:38:19.255" v="50" actId="478"/>
          <ac:spMkLst>
            <pc:docMk/>
            <pc:sldMk cId="1917675903" sldId="306"/>
            <ac:spMk id="10" creationId="{96A0710D-328E-26A5-6B6C-AE997FE88785}"/>
          </ac:spMkLst>
        </pc:spChg>
        <pc:spChg chg="del">
          <ac:chgData name="竹本 加良子" userId="0c6ae3ae-d856-42b3-a34a-032faf097262" providerId="ADAL" clId="{D8126D43-AC33-495F-83DE-47C9018EB44F}" dt="2024-01-12T02:36:31.571" v="21" actId="478"/>
          <ac:spMkLst>
            <pc:docMk/>
            <pc:sldMk cId="1917675903" sldId="306"/>
            <ac:spMk id="11" creationId="{4B65DF2C-B392-9675-A0FA-1D75B990F7BB}"/>
          </ac:spMkLst>
        </pc:spChg>
        <pc:spChg chg="del">
          <ac:chgData name="竹本 加良子" userId="0c6ae3ae-d856-42b3-a34a-032faf097262" providerId="ADAL" clId="{D8126D43-AC33-495F-83DE-47C9018EB44F}" dt="2024-01-12T02:36:31.571" v="21" actId="478"/>
          <ac:spMkLst>
            <pc:docMk/>
            <pc:sldMk cId="1917675903" sldId="306"/>
            <ac:spMk id="13" creationId="{07064B72-B6D0-A766-9D58-28530F93735B}"/>
          </ac:spMkLst>
        </pc:spChg>
        <pc:spChg chg="del">
          <ac:chgData name="竹本 加良子" userId="0c6ae3ae-d856-42b3-a34a-032faf097262" providerId="ADAL" clId="{D8126D43-AC33-495F-83DE-47C9018EB44F}" dt="2024-01-12T02:35:02.459" v="10" actId="478"/>
          <ac:spMkLst>
            <pc:docMk/>
            <pc:sldMk cId="1917675903" sldId="306"/>
            <ac:spMk id="14" creationId="{AE310D9A-B43A-8A0C-B732-EF24C14048E8}"/>
          </ac:spMkLst>
        </pc:spChg>
        <pc:spChg chg="del">
          <ac:chgData name="竹本 加良子" userId="0c6ae3ae-d856-42b3-a34a-032faf097262" providerId="ADAL" clId="{D8126D43-AC33-495F-83DE-47C9018EB44F}" dt="2024-01-12T02:36:31.571" v="21" actId="478"/>
          <ac:spMkLst>
            <pc:docMk/>
            <pc:sldMk cId="1917675903" sldId="306"/>
            <ac:spMk id="15" creationId="{B3355667-709F-0170-72BE-721E24E33499}"/>
          </ac:spMkLst>
        </pc:spChg>
        <pc:spChg chg="mod">
          <ac:chgData name="竹本 加良子" userId="0c6ae3ae-d856-42b3-a34a-032faf097262" providerId="ADAL" clId="{D8126D43-AC33-495F-83DE-47C9018EB44F}" dt="2024-01-12T02:56:30.077" v="639" actId="13926"/>
          <ac:spMkLst>
            <pc:docMk/>
            <pc:sldMk cId="1917675903" sldId="306"/>
            <ac:spMk id="17" creationId="{71524763-A7FB-BE20-FFE8-B7478716414E}"/>
          </ac:spMkLst>
        </pc:spChg>
        <pc:spChg chg="add mod">
          <ac:chgData name="竹本 加良子" userId="0c6ae3ae-d856-42b3-a34a-032faf097262" providerId="ADAL" clId="{D8126D43-AC33-495F-83DE-47C9018EB44F}" dt="2024-01-12T02:55:48.579" v="613" actId="554"/>
          <ac:spMkLst>
            <pc:docMk/>
            <pc:sldMk cId="1917675903" sldId="306"/>
            <ac:spMk id="18" creationId="{8DD245FA-0FA3-63E4-ED29-69013376EFD9}"/>
          </ac:spMkLst>
        </pc:spChg>
        <pc:spChg chg="add mod">
          <ac:chgData name="竹本 加良子" userId="0c6ae3ae-d856-42b3-a34a-032faf097262" providerId="ADAL" clId="{D8126D43-AC33-495F-83DE-47C9018EB44F}" dt="2024-01-12T02:55:48.579" v="613" actId="554"/>
          <ac:spMkLst>
            <pc:docMk/>
            <pc:sldMk cId="1917675903" sldId="306"/>
            <ac:spMk id="19" creationId="{09258BC2-C93A-4879-2EB8-CC48B5B8140A}"/>
          </ac:spMkLst>
        </pc:spChg>
        <pc:spChg chg="del">
          <ac:chgData name="竹本 加良子" userId="0c6ae3ae-d856-42b3-a34a-032faf097262" providerId="ADAL" clId="{D8126D43-AC33-495F-83DE-47C9018EB44F}" dt="2024-01-12T02:35:02.459" v="10" actId="478"/>
          <ac:spMkLst>
            <pc:docMk/>
            <pc:sldMk cId="1917675903" sldId="306"/>
            <ac:spMk id="20" creationId="{5A4D11A4-E486-C6CF-135C-72F687F6CB7B}"/>
          </ac:spMkLst>
        </pc:spChg>
        <pc:spChg chg="add mod">
          <ac:chgData name="竹本 加良子" userId="0c6ae3ae-d856-42b3-a34a-032faf097262" providerId="ADAL" clId="{D8126D43-AC33-495F-83DE-47C9018EB44F}" dt="2024-01-12T02:55:48.579" v="613" actId="554"/>
          <ac:spMkLst>
            <pc:docMk/>
            <pc:sldMk cId="1917675903" sldId="306"/>
            <ac:spMk id="21" creationId="{6B061EF7-8AB2-DAF1-E921-BFCE4A60E6FA}"/>
          </ac:spMkLst>
        </pc:spChg>
        <pc:spChg chg="del">
          <ac:chgData name="竹本 加良子" userId="0c6ae3ae-d856-42b3-a34a-032faf097262" providerId="ADAL" clId="{D8126D43-AC33-495F-83DE-47C9018EB44F}" dt="2024-01-12T02:36:33.882" v="22" actId="478"/>
          <ac:spMkLst>
            <pc:docMk/>
            <pc:sldMk cId="1917675903" sldId="306"/>
            <ac:spMk id="23" creationId="{D86504A7-2757-4D44-7B36-98C8C689A91B}"/>
          </ac:spMkLst>
        </pc:spChg>
        <pc:spChg chg="add mod">
          <ac:chgData name="竹本 加良子" userId="0c6ae3ae-d856-42b3-a34a-032faf097262" providerId="ADAL" clId="{D8126D43-AC33-495F-83DE-47C9018EB44F}" dt="2024-01-12T02:55:48.579" v="613" actId="554"/>
          <ac:spMkLst>
            <pc:docMk/>
            <pc:sldMk cId="1917675903" sldId="306"/>
            <ac:spMk id="24" creationId="{827AEC64-F875-AE15-B36E-6E33DC197EC3}"/>
          </ac:spMkLst>
        </pc:spChg>
        <pc:spChg chg="add mod">
          <ac:chgData name="竹本 加良子" userId="0c6ae3ae-d856-42b3-a34a-032faf097262" providerId="ADAL" clId="{D8126D43-AC33-495F-83DE-47C9018EB44F}" dt="2024-01-12T03:00:59.204" v="1022" actId="14100"/>
          <ac:spMkLst>
            <pc:docMk/>
            <pc:sldMk cId="1917675903" sldId="306"/>
            <ac:spMk id="25" creationId="{DC7CF054-7F85-5869-D402-12E2E02AF5AC}"/>
          </ac:spMkLst>
        </pc:spChg>
        <pc:spChg chg="add mod">
          <ac:chgData name="竹本 加良子" userId="0c6ae3ae-d856-42b3-a34a-032faf097262" providerId="ADAL" clId="{D8126D43-AC33-495F-83DE-47C9018EB44F}" dt="2024-01-12T03:00:52.794" v="1019" actId="14100"/>
          <ac:spMkLst>
            <pc:docMk/>
            <pc:sldMk cId="1917675903" sldId="306"/>
            <ac:spMk id="26" creationId="{92309555-75A9-129A-00EF-75E64F82B3BC}"/>
          </ac:spMkLst>
        </pc:spChg>
        <pc:spChg chg="add mod">
          <ac:chgData name="竹本 加良子" userId="0c6ae3ae-d856-42b3-a34a-032faf097262" providerId="ADAL" clId="{D8126D43-AC33-495F-83DE-47C9018EB44F}" dt="2024-01-12T03:00:25.359" v="1004" actId="14100"/>
          <ac:spMkLst>
            <pc:docMk/>
            <pc:sldMk cId="1917675903" sldId="306"/>
            <ac:spMk id="27" creationId="{082FFC1E-B599-AF67-B5FA-35C0CBD9EBEF}"/>
          </ac:spMkLst>
        </pc:spChg>
        <pc:spChg chg="mod">
          <ac:chgData name="竹本 加良子" userId="0c6ae3ae-d856-42b3-a34a-032faf097262" providerId="ADAL" clId="{D8126D43-AC33-495F-83DE-47C9018EB44F}" dt="2024-01-12T02:39:09.401" v="75" actId="13926"/>
          <ac:spMkLst>
            <pc:docMk/>
            <pc:sldMk cId="1917675903" sldId="306"/>
            <ac:spMk id="65" creationId="{5B2AC795-767B-7C8F-0C76-91DF699DD846}"/>
          </ac:spMkLst>
        </pc:spChg>
        <pc:spChg chg="mod">
          <ac:chgData name="竹本 加良子" userId="0c6ae3ae-d856-42b3-a34a-032faf097262" providerId="ADAL" clId="{D8126D43-AC33-495F-83DE-47C9018EB44F}" dt="2024-01-12T02:39:09.401" v="75" actId="13926"/>
          <ac:spMkLst>
            <pc:docMk/>
            <pc:sldMk cId="1917675903" sldId="306"/>
            <ac:spMk id="66" creationId="{E7756751-178E-D8F2-DB7C-22FA8C68404C}"/>
          </ac:spMkLst>
        </pc:spChg>
        <pc:grpChg chg="del mod">
          <ac:chgData name="竹本 加良子" userId="0c6ae3ae-d856-42b3-a34a-032faf097262" providerId="ADAL" clId="{D8126D43-AC33-495F-83DE-47C9018EB44F}" dt="2024-01-12T02:38:19.255" v="50" actId="478"/>
          <ac:grpSpMkLst>
            <pc:docMk/>
            <pc:sldMk cId="1917675903" sldId="306"/>
            <ac:grpSpMk id="8" creationId="{AD3B68BC-3645-0A98-797B-29CF49C77F0D}"/>
          </ac:grpSpMkLst>
        </pc:grpChg>
        <pc:graphicFrameChg chg="mod modGraphic">
          <ac:chgData name="竹本 加良子" userId="0c6ae3ae-d856-42b3-a34a-032faf097262" providerId="ADAL" clId="{D8126D43-AC33-495F-83DE-47C9018EB44F}" dt="2024-01-12T02:51:34.542" v="288" actId="3064"/>
          <ac:graphicFrameMkLst>
            <pc:docMk/>
            <pc:sldMk cId="1917675903" sldId="306"/>
            <ac:graphicFrameMk id="22" creationId="{B5C1E846-B49D-4CB5-2860-527618BD4ACE}"/>
          </ac:graphicFrameMkLst>
        </pc:graphicFrameChg>
        <pc:picChg chg="add del">
          <ac:chgData name="竹本 加良子" userId="0c6ae3ae-d856-42b3-a34a-032faf097262" providerId="ADAL" clId="{D8126D43-AC33-495F-83DE-47C9018EB44F}" dt="2024-01-12T02:35:56.358" v="18" actId="478"/>
          <ac:picMkLst>
            <pc:docMk/>
            <pc:sldMk cId="1917675903" sldId="306"/>
            <ac:picMk id="16" creationId="{C7249121-B691-BF51-B935-1750C4C7D02F}"/>
          </ac:picMkLst>
        </pc:picChg>
      </pc:sldChg>
    </pc:docChg>
  </pc:docChgLst>
  <pc:docChgLst>
    <pc:chgData name="水野 弘一" userId="abd9bb63-b5b5-484b-b4d1-8bd6edf0c9ed" providerId="ADAL" clId="{BEFFCF3C-7128-46FE-9ECC-89E2D0B99877}"/>
    <pc:docChg chg="undo custSel modSld">
      <pc:chgData name="水野 弘一" userId="abd9bb63-b5b5-484b-b4d1-8bd6edf0c9ed" providerId="ADAL" clId="{BEFFCF3C-7128-46FE-9ECC-89E2D0B99877}" dt="2024-04-15T11:46:56.153" v="164"/>
      <pc:docMkLst>
        <pc:docMk/>
      </pc:docMkLst>
      <pc:sldChg chg="modSp mod">
        <pc:chgData name="水野 弘一" userId="abd9bb63-b5b5-484b-b4d1-8bd6edf0c9ed" providerId="ADAL" clId="{BEFFCF3C-7128-46FE-9ECC-89E2D0B99877}" dt="2024-04-15T11:46:56.153" v="164"/>
        <pc:sldMkLst>
          <pc:docMk/>
          <pc:sldMk cId="1917675903" sldId="306"/>
        </pc:sldMkLst>
        <pc:spChg chg="mod">
          <ac:chgData name="水野 弘一" userId="abd9bb63-b5b5-484b-b4d1-8bd6edf0c9ed" providerId="ADAL" clId="{BEFFCF3C-7128-46FE-9ECC-89E2D0B99877}" dt="2024-04-15T11:31:39.879" v="125" actId="14100"/>
          <ac:spMkLst>
            <pc:docMk/>
            <pc:sldMk cId="1917675903" sldId="306"/>
            <ac:spMk id="3" creationId="{1AEDBBC4-D348-5B7D-3F0C-E262665088CD}"/>
          </ac:spMkLst>
        </pc:spChg>
        <pc:spChg chg="mod">
          <ac:chgData name="水野 弘一" userId="abd9bb63-b5b5-484b-b4d1-8bd6edf0c9ed" providerId="ADAL" clId="{BEFFCF3C-7128-46FE-9ECC-89E2D0B99877}" dt="2024-04-15T11:31:43.712" v="126" actId="14100"/>
          <ac:spMkLst>
            <pc:docMk/>
            <pc:sldMk cId="1917675903" sldId="306"/>
            <ac:spMk id="7" creationId="{CC730E50-8A6C-7B3E-26E2-9F816AD50AFF}"/>
          </ac:spMkLst>
        </pc:spChg>
        <pc:spChg chg="mod">
          <ac:chgData name="水野 弘一" userId="abd9bb63-b5b5-484b-b4d1-8bd6edf0c9ed" providerId="ADAL" clId="{BEFFCF3C-7128-46FE-9ECC-89E2D0B99877}" dt="2024-04-15T10:06:34.401" v="100" actId="113"/>
          <ac:spMkLst>
            <pc:docMk/>
            <pc:sldMk cId="1917675903" sldId="306"/>
            <ac:spMk id="9" creationId="{1049E15B-91FB-3931-5984-931139DF5C80}"/>
          </ac:spMkLst>
        </pc:spChg>
        <pc:spChg chg="mod">
          <ac:chgData name="水野 弘一" userId="abd9bb63-b5b5-484b-b4d1-8bd6edf0c9ed" providerId="ADAL" clId="{BEFFCF3C-7128-46FE-9ECC-89E2D0B99877}" dt="2024-04-15T08:31:56.021" v="30" actId="404"/>
          <ac:spMkLst>
            <pc:docMk/>
            <pc:sldMk cId="1917675903" sldId="306"/>
            <ac:spMk id="17" creationId="{71524763-A7FB-BE20-FFE8-B7478716414E}"/>
          </ac:spMkLst>
        </pc:spChg>
        <pc:graphicFrameChg chg="mod modGraphic">
          <ac:chgData name="水野 弘一" userId="abd9bb63-b5b5-484b-b4d1-8bd6edf0c9ed" providerId="ADAL" clId="{BEFFCF3C-7128-46FE-9ECC-89E2D0B99877}" dt="2024-04-15T11:46:56.153" v="164"/>
          <ac:graphicFrameMkLst>
            <pc:docMk/>
            <pc:sldMk cId="1917675903" sldId="306"/>
            <ac:graphicFrameMk id="22" creationId="{B5C1E846-B49D-4CB5-2860-527618BD4ACE}"/>
          </ac:graphicFrameMkLst>
        </pc:graphicFrameChg>
      </pc:sldChg>
    </pc:docChg>
  </pc:docChgLst>
  <pc:docChgLst>
    <pc:chgData name="佐藤 美嶺" userId="6cd1fcaf-caab-40f9-8384-af9a6ec3370d" providerId="ADAL" clId="{33A8F9BA-EC85-4E43-BD9A-7A0D6A57136A}"/>
    <pc:docChg chg="undo custSel delSld modSld modSection">
      <pc:chgData name="佐藤 美嶺" userId="6cd1fcaf-caab-40f9-8384-af9a6ec3370d" providerId="ADAL" clId="{33A8F9BA-EC85-4E43-BD9A-7A0D6A57136A}" dt="2024-01-12T02:16:20.401" v="412" actId="47"/>
      <pc:docMkLst>
        <pc:docMk/>
      </pc:docMkLst>
      <pc:sldChg chg="addSp delSp modSp mod">
        <pc:chgData name="佐藤 美嶺" userId="6cd1fcaf-caab-40f9-8384-af9a6ec3370d" providerId="ADAL" clId="{33A8F9BA-EC85-4E43-BD9A-7A0D6A57136A}" dt="2024-01-12T02:16:01.460" v="411" actId="1076"/>
        <pc:sldMkLst>
          <pc:docMk/>
          <pc:sldMk cId="1917675903" sldId="306"/>
        </pc:sldMkLst>
        <pc:spChg chg="add mod">
          <ac:chgData name="佐藤 美嶺" userId="6cd1fcaf-caab-40f9-8384-af9a6ec3370d" providerId="ADAL" clId="{33A8F9BA-EC85-4E43-BD9A-7A0D6A57136A}" dt="2024-01-12T02:15:56.330" v="410" actId="1036"/>
          <ac:spMkLst>
            <pc:docMk/>
            <pc:sldMk cId="1917675903" sldId="306"/>
            <ac:spMk id="2" creationId="{073FDD06-88C8-3ADC-F95C-4AB548E2ADCE}"/>
          </ac:spMkLst>
        </pc:spChg>
        <pc:spChg chg="add mod">
          <ac:chgData name="佐藤 美嶺" userId="6cd1fcaf-caab-40f9-8384-af9a6ec3370d" providerId="ADAL" clId="{33A8F9BA-EC85-4E43-BD9A-7A0D6A57136A}" dt="2024-01-12T02:15:56.330" v="410" actId="1036"/>
          <ac:spMkLst>
            <pc:docMk/>
            <pc:sldMk cId="1917675903" sldId="306"/>
            <ac:spMk id="4" creationId="{49038B5F-4CD2-4911-684F-A4B400935263}"/>
          </ac:spMkLst>
        </pc:spChg>
        <pc:spChg chg="add mod">
          <ac:chgData name="佐藤 美嶺" userId="6cd1fcaf-caab-40f9-8384-af9a6ec3370d" providerId="ADAL" clId="{33A8F9BA-EC85-4E43-BD9A-7A0D6A57136A}" dt="2024-01-12T02:15:56.330" v="410" actId="1036"/>
          <ac:spMkLst>
            <pc:docMk/>
            <pc:sldMk cId="1917675903" sldId="306"/>
            <ac:spMk id="5" creationId="{E904B6FD-F74D-32FA-00A8-0A9093DBBB48}"/>
          </ac:spMkLst>
        </pc:spChg>
        <pc:spChg chg="add mod">
          <ac:chgData name="佐藤 美嶺" userId="6cd1fcaf-caab-40f9-8384-af9a6ec3370d" providerId="ADAL" clId="{33A8F9BA-EC85-4E43-BD9A-7A0D6A57136A}" dt="2024-01-12T02:15:56.330" v="410" actId="1036"/>
          <ac:spMkLst>
            <pc:docMk/>
            <pc:sldMk cId="1917675903" sldId="306"/>
            <ac:spMk id="6" creationId="{2749127E-709E-006A-C1CA-869D9B0053A5}"/>
          </ac:spMkLst>
        </pc:spChg>
        <pc:spChg chg="mod">
          <ac:chgData name="佐藤 美嶺" userId="6cd1fcaf-caab-40f9-8384-af9a6ec3370d" providerId="ADAL" clId="{33A8F9BA-EC85-4E43-BD9A-7A0D6A57136A}" dt="2024-01-12T02:16:01.460" v="411" actId="1076"/>
          <ac:spMkLst>
            <pc:docMk/>
            <pc:sldMk cId="1917675903" sldId="306"/>
            <ac:spMk id="17" creationId="{71524763-A7FB-BE20-FFE8-B7478716414E}"/>
          </ac:spMkLst>
        </pc:spChg>
        <pc:spChg chg="del">
          <ac:chgData name="佐藤 美嶺" userId="6cd1fcaf-caab-40f9-8384-af9a6ec3370d" providerId="ADAL" clId="{33A8F9BA-EC85-4E43-BD9A-7A0D6A57136A}" dt="2024-01-12T02:00:02.516" v="322" actId="478"/>
          <ac:spMkLst>
            <pc:docMk/>
            <pc:sldMk cId="1917675903" sldId="306"/>
            <ac:spMk id="21" creationId="{66999355-304F-80FD-9A45-0BCAF2704D2B}"/>
          </ac:spMkLst>
        </pc:spChg>
        <pc:graphicFrameChg chg="mod modGraphic">
          <ac:chgData name="佐藤 美嶺" userId="6cd1fcaf-caab-40f9-8384-af9a6ec3370d" providerId="ADAL" clId="{33A8F9BA-EC85-4E43-BD9A-7A0D6A57136A}" dt="2024-01-12T02:15:56.330" v="410" actId="1036"/>
          <ac:graphicFrameMkLst>
            <pc:docMk/>
            <pc:sldMk cId="1917675903" sldId="306"/>
            <ac:graphicFrameMk id="22" creationId="{B5C1E846-B49D-4CB5-2860-527618BD4ACE}"/>
          </ac:graphicFrameMkLst>
        </pc:graphicFrameChg>
      </pc:sldChg>
      <pc:sldChg chg="delSp del mod">
        <pc:chgData name="佐藤 美嶺" userId="6cd1fcaf-caab-40f9-8384-af9a6ec3370d" providerId="ADAL" clId="{33A8F9BA-EC85-4E43-BD9A-7A0D6A57136A}" dt="2024-01-12T02:16:20.401" v="412" actId="47"/>
        <pc:sldMkLst>
          <pc:docMk/>
          <pc:sldMk cId="2243893647" sldId="307"/>
        </pc:sldMkLst>
        <pc:spChg chg="del">
          <ac:chgData name="佐藤 美嶺" userId="6cd1fcaf-caab-40f9-8384-af9a6ec3370d" providerId="ADAL" clId="{33A8F9BA-EC85-4E43-BD9A-7A0D6A57136A}" dt="2024-01-12T02:01:37.027" v="327" actId="478"/>
          <ac:spMkLst>
            <pc:docMk/>
            <pc:sldMk cId="2243893647" sldId="307"/>
            <ac:spMk id="2" creationId="{FB8D558F-1B29-DF21-E727-C9621B38EF17}"/>
          </ac:spMkLst>
        </pc:spChg>
        <pc:spChg chg="del">
          <ac:chgData name="佐藤 美嶺" userId="6cd1fcaf-caab-40f9-8384-af9a6ec3370d" providerId="ADAL" clId="{33A8F9BA-EC85-4E43-BD9A-7A0D6A57136A}" dt="2024-01-12T02:01:37.759" v="328" actId="478"/>
          <ac:spMkLst>
            <pc:docMk/>
            <pc:sldMk cId="2243893647" sldId="307"/>
            <ac:spMk id="16" creationId="{7DF720F0-85CF-DDF8-1A3C-8EE1390E83A3}"/>
          </ac:spMkLst>
        </pc:spChg>
        <pc:spChg chg="del">
          <ac:chgData name="佐藤 美嶺" userId="6cd1fcaf-caab-40f9-8384-af9a6ec3370d" providerId="ADAL" clId="{33A8F9BA-EC85-4E43-BD9A-7A0D6A57136A}" dt="2024-01-12T02:01:38.908" v="329" actId="478"/>
          <ac:spMkLst>
            <pc:docMk/>
            <pc:sldMk cId="2243893647" sldId="307"/>
            <ac:spMk id="18" creationId="{E6CBF2ED-894F-F7FD-B8C7-009DD9ABC0CE}"/>
          </ac:spMkLst>
        </pc:spChg>
      </pc:sldChg>
    </pc:docChg>
  </pc:docChgLst>
  <pc:docChgLst>
    <pc:chgData name="竹本 加良子" userId="0c6ae3ae-d856-42b3-a34a-032faf097262" providerId="ADAL" clId="{9F3F9D39-BDD4-4FF4-9089-CD4A24921520}"/>
    <pc:docChg chg="modSld">
      <pc:chgData name="竹本 加良子" userId="0c6ae3ae-d856-42b3-a34a-032faf097262" providerId="ADAL" clId="{9F3F9D39-BDD4-4FF4-9089-CD4A24921520}" dt="2024-04-25T13:01:02.873" v="27" actId="20577"/>
      <pc:docMkLst>
        <pc:docMk/>
      </pc:docMkLst>
      <pc:sldChg chg="modSp mod">
        <pc:chgData name="竹本 加良子" userId="0c6ae3ae-d856-42b3-a34a-032faf097262" providerId="ADAL" clId="{9F3F9D39-BDD4-4FF4-9089-CD4A24921520}" dt="2024-04-25T13:01:02.873" v="27" actId="20577"/>
        <pc:sldMkLst>
          <pc:docMk/>
          <pc:sldMk cId="1917675903" sldId="306"/>
        </pc:sldMkLst>
        <pc:graphicFrameChg chg="modGraphic">
          <ac:chgData name="竹本 加良子" userId="0c6ae3ae-d856-42b3-a34a-032faf097262" providerId="ADAL" clId="{9F3F9D39-BDD4-4FF4-9089-CD4A24921520}" dt="2024-04-25T13:01:02.873" v="27" actId="20577"/>
          <ac:graphicFrameMkLst>
            <pc:docMk/>
            <pc:sldMk cId="1917675903" sldId="306"/>
            <ac:graphicFrameMk id="22" creationId="{B5C1E846-B49D-4CB5-2860-527618BD4ACE}"/>
          </ac:graphicFrameMkLst>
        </pc:graphicFrameChg>
      </pc:sldChg>
    </pc:docChg>
  </pc:docChgLst>
  <pc:docChgLst>
    <pc:chgData name="水野 弘一" userId="abd9bb63-b5b5-484b-b4d1-8bd6edf0c9ed" providerId="ADAL" clId="{B020838E-E379-4EA4-B8AF-3B6E6457D9A0}"/>
    <pc:docChg chg="undo redo custSel modSld">
      <pc:chgData name="水野 弘一" userId="abd9bb63-b5b5-484b-b4d1-8bd6edf0c9ed" providerId="ADAL" clId="{B020838E-E379-4EA4-B8AF-3B6E6457D9A0}" dt="2024-04-25T06:35:49.373" v="131" actId="13926"/>
      <pc:docMkLst>
        <pc:docMk/>
      </pc:docMkLst>
      <pc:sldChg chg="modSp mod">
        <pc:chgData name="水野 弘一" userId="abd9bb63-b5b5-484b-b4d1-8bd6edf0c9ed" providerId="ADAL" clId="{B020838E-E379-4EA4-B8AF-3B6E6457D9A0}" dt="2024-04-25T06:35:49.373" v="131" actId="13926"/>
        <pc:sldMkLst>
          <pc:docMk/>
          <pc:sldMk cId="1917675903" sldId="306"/>
        </pc:sldMkLst>
        <pc:spChg chg="mod">
          <ac:chgData name="水野 弘一" userId="abd9bb63-b5b5-484b-b4d1-8bd6edf0c9ed" providerId="ADAL" clId="{B020838E-E379-4EA4-B8AF-3B6E6457D9A0}" dt="2024-04-24T14:03:57.900" v="81" actId="20577"/>
          <ac:spMkLst>
            <pc:docMk/>
            <pc:sldMk cId="1917675903" sldId="306"/>
            <ac:spMk id="9" creationId="{1049E15B-91FB-3931-5984-931139DF5C80}"/>
          </ac:spMkLst>
        </pc:spChg>
        <pc:graphicFrameChg chg="mod modGraphic">
          <ac:chgData name="水野 弘一" userId="abd9bb63-b5b5-484b-b4d1-8bd6edf0c9ed" providerId="ADAL" clId="{B020838E-E379-4EA4-B8AF-3B6E6457D9A0}" dt="2024-04-25T06:35:49.373" v="131" actId="13926"/>
          <ac:graphicFrameMkLst>
            <pc:docMk/>
            <pc:sldMk cId="1917675903" sldId="306"/>
            <ac:graphicFrameMk id="22" creationId="{B5C1E846-B49D-4CB5-2860-527618BD4ACE}"/>
          </ac:graphicFrameMkLst>
        </pc:graphicFrameChg>
      </pc:sldChg>
    </pc:docChg>
  </pc:docChgLst>
  <pc:docChgLst>
    <pc:chgData name="水野 弘一" userId="abd9bb63-b5b5-484b-b4d1-8bd6edf0c9ed" providerId="ADAL" clId="{821B72A6-440F-4FC0-A29F-4B2B5F384DFA}"/>
    <pc:docChg chg="undo redo custSel modSld">
      <pc:chgData name="水野 弘一" userId="abd9bb63-b5b5-484b-b4d1-8bd6edf0c9ed" providerId="ADAL" clId="{821B72A6-440F-4FC0-A29F-4B2B5F384DFA}" dt="2024-04-03T02:15:33.912" v="638" actId="2711"/>
      <pc:docMkLst>
        <pc:docMk/>
      </pc:docMkLst>
      <pc:sldChg chg="addSp delSp modSp mod">
        <pc:chgData name="水野 弘一" userId="abd9bb63-b5b5-484b-b4d1-8bd6edf0c9ed" providerId="ADAL" clId="{821B72A6-440F-4FC0-A29F-4B2B5F384DFA}" dt="2024-04-03T02:15:33.912" v="638" actId="2711"/>
        <pc:sldMkLst>
          <pc:docMk/>
          <pc:sldMk cId="1917675903" sldId="306"/>
        </pc:sldMkLst>
        <pc:spChg chg="add mod">
          <ac:chgData name="水野 弘一" userId="abd9bb63-b5b5-484b-b4d1-8bd6edf0c9ed" providerId="ADAL" clId="{821B72A6-440F-4FC0-A29F-4B2B5F384DFA}" dt="2024-04-02T00:07:57.721" v="572" actId="1035"/>
          <ac:spMkLst>
            <pc:docMk/>
            <pc:sldMk cId="1917675903" sldId="306"/>
            <ac:spMk id="3" creationId="{1AEDBBC4-D348-5B7D-3F0C-E262665088CD}"/>
          </ac:spMkLst>
        </pc:spChg>
        <pc:spChg chg="add mod">
          <ac:chgData name="水野 弘一" userId="abd9bb63-b5b5-484b-b4d1-8bd6edf0c9ed" providerId="ADAL" clId="{821B72A6-440F-4FC0-A29F-4B2B5F384DFA}" dt="2024-04-02T00:08:28.896" v="576" actId="1037"/>
          <ac:spMkLst>
            <pc:docMk/>
            <pc:sldMk cId="1917675903" sldId="306"/>
            <ac:spMk id="7" creationId="{CC730E50-8A6C-7B3E-26E2-9F816AD50AFF}"/>
          </ac:spMkLst>
        </pc:spChg>
        <pc:spChg chg="mod">
          <ac:chgData name="水野 弘一" userId="abd9bb63-b5b5-484b-b4d1-8bd6edf0c9ed" providerId="ADAL" clId="{821B72A6-440F-4FC0-A29F-4B2B5F384DFA}" dt="2024-04-03T02:15:21.484" v="637" actId="2711"/>
          <ac:spMkLst>
            <pc:docMk/>
            <pc:sldMk cId="1917675903" sldId="306"/>
            <ac:spMk id="9" creationId="{1049E15B-91FB-3931-5984-931139DF5C80}"/>
          </ac:spMkLst>
        </pc:spChg>
        <pc:spChg chg="add mod">
          <ac:chgData name="水野 弘一" userId="abd9bb63-b5b5-484b-b4d1-8bd6edf0c9ed" providerId="ADAL" clId="{821B72A6-440F-4FC0-A29F-4B2B5F384DFA}" dt="2024-04-02T00:35:22.783" v="625" actId="1038"/>
          <ac:spMkLst>
            <pc:docMk/>
            <pc:sldMk cId="1917675903" sldId="306"/>
            <ac:spMk id="11" creationId="{E880E7C3-AAAE-F74C-478C-CE04C072F18D}"/>
          </ac:spMkLst>
        </pc:spChg>
        <pc:spChg chg="add mod">
          <ac:chgData name="水野 弘一" userId="abd9bb63-b5b5-484b-b4d1-8bd6edf0c9ed" providerId="ADAL" clId="{821B72A6-440F-4FC0-A29F-4B2B5F384DFA}" dt="2024-04-02T00:08:50.157" v="579" actId="1037"/>
          <ac:spMkLst>
            <pc:docMk/>
            <pc:sldMk cId="1917675903" sldId="306"/>
            <ac:spMk id="12" creationId="{505E2793-5241-9376-C092-BDCD743CB4E2}"/>
          </ac:spMkLst>
        </pc:spChg>
        <pc:spChg chg="add mod">
          <ac:chgData name="水野 弘一" userId="abd9bb63-b5b5-484b-b4d1-8bd6edf0c9ed" providerId="ADAL" clId="{821B72A6-440F-4FC0-A29F-4B2B5F384DFA}" dt="2024-04-02T00:35:29.800" v="626" actId="1037"/>
          <ac:spMkLst>
            <pc:docMk/>
            <pc:sldMk cId="1917675903" sldId="306"/>
            <ac:spMk id="13" creationId="{3F589153-D6F3-05AE-C975-A39DB6032DCA}"/>
          </ac:spMkLst>
        </pc:spChg>
        <pc:spChg chg="add mod">
          <ac:chgData name="水野 弘一" userId="abd9bb63-b5b5-484b-b4d1-8bd6edf0c9ed" providerId="ADAL" clId="{821B72A6-440F-4FC0-A29F-4B2B5F384DFA}" dt="2024-04-02T04:16:16.195" v="636" actId="1038"/>
          <ac:spMkLst>
            <pc:docMk/>
            <pc:sldMk cId="1917675903" sldId="306"/>
            <ac:spMk id="14" creationId="{1887AA5E-1C9A-2880-3A1F-159926EBD5DC}"/>
          </ac:spMkLst>
        </pc:spChg>
        <pc:spChg chg="add mod">
          <ac:chgData name="水野 弘一" userId="abd9bb63-b5b5-484b-b4d1-8bd6edf0c9ed" providerId="ADAL" clId="{821B72A6-440F-4FC0-A29F-4B2B5F384DFA}" dt="2024-04-02T00:34:05.991" v="614" actId="113"/>
          <ac:spMkLst>
            <pc:docMk/>
            <pc:sldMk cId="1917675903" sldId="306"/>
            <ac:spMk id="15" creationId="{E84597AB-D636-7B74-CD97-4DF87FED53FB}"/>
          </ac:spMkLst>
        </pc:spChg>
        <pc:spChg chg="add mod">
          <ac:chgData name="水野 弘一" userId="abd9bb63-b5b5-484b-b4d1-8bd6edf0c9ed" providerId="ADAL" clId="{821B72A6-440F-4FC0-A29F-4B2B5F384DFA}" dt="2024-03-28T09:22:37.707" v="323" actId="571"/>
          <ac:spMkLst>
            <pc:docMk/>
            <pc:sldMk cId="1917675903" sldId="306"/>
            <ac:spMk id="16" creationId="{AB1550B6-6616-047C-B598-A9BBDCB8D92E}"/>
          </ac:spMkLst>
        </pc:spChg>
        <pc:spChg chg="mod">
          <ac:chgData name="水野 弘一" userId="abd9bb63-b5b5-484b-b4d1-8bd6edf0c9ed" providerId="ADAL" clId="{821B72A6-440F-4FC0-A29F-4B2B5F384DFA}" dt="2024-04-03T02:15:33.912" v="638" actId="2711"/>
          <ac:spMkLst>
            <pc:docMk/>
            <pc:sldMk cId="1917675903" sldId="306"/>
            <ac:spMk id="17" creationId="{71524763-A7FB-BE20-FFE8-B7478716414E}"/>
          </ac:spMkLst>
        </pc:spChg>
        <pc:spChg chg="mod">
          <ac:chgData name="水野 弘一" userId="abd9bb63-b5b5-484b-b4d1-8bd6edf0c9ed" providerId="ADAL" clId="{821B72A6-440F-4FC0-A29F-4B2B5F384DFA}" dt="2024-04-02T00:45:19.713" v="631"/>
          <ac:spMkLst>
            <pc:docMk/>
            <pc:sldMk cId="1917675903" sldId="306"/>
            <ac:spMk id="21" creationId="{6B061EF7-8AB2-DAF1-E921-BFCE4A60E6FA}"/>
          </ac:spMkLst>
        </pc:spChg>
        <pc:spChg chg="del">
          <ac:chgData name="水野 弘一" userId="abd9bb63-b5b5-484b-b4d1-8bd6edf0c9ed" providerId="ADAL" clId="{821B72A6-440F-4FC0-A29F-4B2B5F384DFA}" dt="2024-03-28T09:24:26.414" v="336" actId="478"/>
          <ac:spMkLst>
            <pc:docMk/>
            <pc:sldMk cId="1917675903" sldId="306"/>
            <ac:spMk id="24" creationId="{827AEC64-F875-AE15-B36E-6E33DC197EC3}"/>
          </ac:spMkLst>
        </pc:spChg>
        <pc:graphicFrameChg chg="mod modGraphic">
          <ac:chgData name="水野 弘一" userId="abd9bb63-b5b5-484b-b4d1-8bd6edf0c9ed" providerId="ADAL" clId="{821B72A6-440F-4FC0-A29F-4B2B5F384DFA}" dt="2024-04-02T00:07:39.136" v="568" actId="1076"/>
          <ac:graphicFrameMkLst>
            <pc:docMk/>
            <pc:sldMk cId="1917675903" sldId="306"/>
            <ac:graphicFrameMk id="22" creationId="{B5C1E846-B49D-4CB5-2860-527618BD4ACE}"/>
          </ac:graphicFrameMkLst>
        </pc:graphicFrameChg>
        <pc:cxnChg chg="add del">
          <ac:chgData name="水野 弘一" userId="abd9bb63-b5b5-484b-b4d1-8bd6edf0c9ed" providerId="ADAL" clId="{821B72A6-440F-4FC0-A29F-4B2B5F384DFA}" dt="2024-03-28T09:09:39.795" v="200" actId="11529"/>
          <ac:cxnSpMkLst>
            <pc:docMk/>
            <pc:sldMk cId="1917675903" sldId="306"/>
            <ac:cxnSpMk id="7" creationId="{F2200E6A-D708-5021-B5FF-06128840A809}"/>
          </ac:cxnSpMkLst>
        </pc:cxnChg>
        <pc:cxnChg chg="add del">
          <ac:chgData name="水野 弘一" userId="abd9bb63-b5b5-484b-b4d1-8bd6edf0c9ed" providerId="ADAL" clId="{821B72A6-440F-4FC0-A29F-4B2B5F384DFA}" dt="2024-03-28T09:10:05.818" v="202" actId="11529"/>
          <ac:cxnSpMkLst>
            <pc:docMk/>
            <pc:sldMk cId="1917675903" sldId="306"/>
            <ac:cxnSpMk id="10" creationId="{D0DBC434-D202-270F-5704-5C5B87C5AAA1}"/>
          </ac:cxnSpMkLst>
        </pc:cxnChg>
      </pc:sldChg>
    </pc:docChg>
  </pc:docChgLst>
  <pc:docChgLst>
    <pc:chgData name="水野 弘一" userId="abd9bb63-b5b5-484b-b4d1-8bd6edf0c9ed" providerId="ADAL" clId="{C093229D-3422-4466-9941-329376D085FC}"/>
    <pc:docChg chg="modSld">
      <pc:chgData name="水野 弘一" userId="abd9bb63-b5b5-484b-b4d1-8bd6edf0c9ed" providerId="ADAL" clId="{C093229D-3422-4466-9941-329376D085FC}" dt="2024-04-25T13:28:55.353" v="11"/>
      <pc:docMkLst>
        <pc:docMk/>
      </pc:docMkLst>
      <pc:sldChg chg="modSp mod">
        <pc:chgData name="水野 弘一" userId="abd9bb63-b5b5-484b-b4d1-8bd6edf0c9ed" providerId="ADAL" clId="{C093229D-3422-4466-9941-329376D085FC}" dt="2024-04-25T13:28:55.353" v="11"/>
        <pc:sldMkLst>
          <pc:docMk/>
          <pc:sldMk cId="1917675903" sldId="306"/>
        </pc:sldMkLst>
        <pc:graphicFrameChg chg="mod modGraphic">
          <ac:chgData name="水野 弘一" userId="abd9bb63-b5b5-484b-b4d1-8bd6edf0c9ed" providerId="ADAL" clId="{C093229D-3422-4466-9941-329376D085FC}" dt="2024-04-25T13:28:55.353" v="11"/>
          <ac:graphicFrameMkLst>
            <pc:docMk/>
            <pc:sldMk cId="1917675903" sldId="306"/>
            <ac:graphicFrameMk id="22" creationId="{B5C1E846-B49D-4CB5-2860-527618BD4ACE}"/>
          </ac:graphicFrameMkLst>
        </pc:graphicFrameChg>
      </pc:sldChg>
    </pc:docChg>
  </pc:docChgLst>
  <pc:docChgLst>
    <pc:chgData name="水野 弘一" userId="abd9bb63-b5b5-484b-b4d1-8bd6edf0c9ed" providerId="ADAL" clId="{DEA9D245-04E1-43D9-9041-F4E7CB6481E4}"/>
    <pc:docChg chg="modSld">
      <pc:chgData name="水野 弘一" userId="abd9bb63-b5b5-484b-b4d1-8bd6edf0c9ed" providerId="ADAL" clId="{DEA9D245-04E1-43D9-9041-F4E7CB6481E4}" dt="2024-01-17T13:27:06.711" v="3" actId="207"/>
      <pc:docMkLst>
        <pc:docMk/>
      </pc:docMkLst>
      <pc:sldChg chg="modSp mod">
        <pc:chgData name="水野 弘一" userId="abd9bb63-b5b5-484b-b4d1-8bd6edf0c9ed" providerId="ADAL" clId="{DEA9D245-04E1-43D9-9041-F4E7CB6481E4}" dt="2024-01-17T13:27:06.711" v="3" actId="207"/>
        <pc:sldMkLst>
          <pc:docMk/>
          <pc:sldMk cId="1917675903" sldId="306"/>
        </pc:sldMkLst>
        <pc:spChg chg="mod">
          <ac:chgData name="水野 弘一" userId="abd9bb63-b5b5-484b-b4d1-8bd6edf0c9ed" providerId="ADAL" clId="{DEA9D245-04E1-43D9-9041-F4E7CB6481E4}" dt="2024-01-17T13:26:59.290" v="1" actId="207"/>
          <ac:spMkLst>
            <pc:docMk/>
            <pc:sldMk cId="1917675903" sldId="306"/>
            <ac:spMk id="18" creationId="{8DD245FA-0FA3-63E4-ED29-69013376EFD9}"/>
          </ac:spMkLst>
        </pc:spChg>
        <pc:spChg chg="mod">
          <ac:chgData name="水野 弘一" userId="abd9bb63-b5b5-484b-b4d1-8bd6edf0c9ed" providerId="ADAL" clId="{DEA9D245-04E1-43D9-9041-F4E7CB6481E4}" dt="2024-01-17T13:26:56.323" v="0" actId="207"/>
          <ac:spMkLst>
            <pc:docMk/>
            <pc:sldMk cId="1917675903" sldId="306"/>
            <ac:spMk id="19" creationId="{09258BC2-C93A-4879-2EB8-CC48B5B8140A}"/>
          </ac:spMkLst>
        </pc:spChg>
        <pc:spChg chg="mod">
          <ac:chgData name="水野 弘一" userId="abd9bb63-b5b5-484b-b4d1-8bd6edf0c9ed" providerId="ADAL" clId="{DEA9D245-04E1-43D9-9041-F4E7CB6481E4}" dt="2024-01-17T13:27:02.769" v="2" actId="207"/>
          <ac:spMkLst>
            <pc:docMk/>
            <pc:sldMk cId="1917675903" sldId="306"/>
            <ac:spMk id="21" creationId="{6B061EF7-8AB2-DAF1-E921-BFCE4A60E6FA}"/>
          </ac:spMkLst>
        </pc:spChg>
        <pc:spChg chg="mod">
          <ac:chgData name="水野 弘一" userId="abd9bb63-b5b5-484b-b4d1-8bd6edf0c9ed" providerId="ADAL" clId="{DEA9D245-04E1-43D9-9041-F4E7CB6481E4}" dt="2024-01-17T13:27:06.711" v="3" actId="207"/>
          <ac:spMkLst>
            <pc:docMk/>
            <pc:sldMk cId="1917675903" sldId="306"/>
            <ac:spMk id="24" creationId="{827AEC64-F875-AE15-B36E-6E33DC197EC3}"/>
          </ac:spMkLst>
        </pc:spChg>
      </pc:sldChg>
    </pc:docChg>
  </pc:docChgLst>
</pc:chgInfo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718592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1697" y="0"/>
            <a:ext cx="4302625" cy="718592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r">
              <a:defRPr sz="1700"/>
            </a:lvl1pPr>
          </a:lstStyle>
          <a:p>
            <a:fld id="{548BD4E8-D880-4760-B3F3-152EEB0FD02B}" type="datetimeFigureOut">
              <a:rPr kumimoji="1" lang="ja-JP" altLang="en-US" smtClean="0"/>
              <a:t>2024/4/29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538288" y="1795463"/>
            <a:ext cx="6850062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52" tIns="66377" rIns="132752" bIns="6637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202" y="6908125"/>
            <a:ext cx="7942238" cy="5652309"/>
          </a:xfrm>
          <a:prstGeom prst="rect">
            <a:avLst/>
          </a:prstGeom>
        </p:spPr>
        <p:txBody>
          <a:bodyPr vert="horz" lIns="132752" tIns="66377" rIns="132752" bIns="6637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3637171"/>
            <a:ext cx="4302625" cy="718592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1697" y="13637171"/>
            <a:ext cx="4302625" cy="718592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r">
              <a:defRPr sz="1700"/>
            </a:lvl1pPr>
          </a:lstStyle>
          <a:p>
            <a:fld id="{4F8B3EA6-3D3E-4EEA-A600-E430A1DFF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254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2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17" algn="l" defTabSz="10752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234" algn="l" defTabSz="10752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2852" algn="l" defTabSz="10752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471" algn="l" defTabSz="10752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088" algn="l" defTabSz="10752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5705" algn="l" defTabSz="10752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322" algn="l" defTabSz="10752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0940" algn="l" defTabSz="10752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8B3EA6-3D3E-4EEA-A600-E430A1DFF0E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999251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6"/>
            <a:ext cx="12851448" cy="3722335"/>
          </a:xfrm>
          <a:prstGeom prst="rect">
            <a:avLst/>
          </a:prstGeo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20" y="5615679"/>
            <a:ext cx="11339513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742"/>
            </a:lvl1pPr>
            <a:lvl2pPr marL="712802" indent="0" algn="ctr">
              <a:buNone/>
              <a:defRPr sz="3118"/>
            </a:lvl2pPr>
            <a:lvl3pPr marL="1425603" indent="0" algn="ctr">
              <a:buNone/>
              <a:defRPr sz="2806"/>
            </a:lvl3pPr>
            <a:lvl4pPr marL="2138404" indent="0" algn="ctr">
              <a:buNone/>
              <a:defRPr sz="2494"/>
            </a:lvl4pPr>
            <a:lvl5pPr marL="2851206" indent="0" algn="ctr">
              <a:buNone/>
              <a:defRPr sz="2494"/>
            </a:lvl5pPr>
            <a:lvl6pPr marL="3564007" indent="0" algn="ctr">
              <a:buNone/>
              <a:defRPr sz="2494"/>
            </a:lvl6pPr>
            <a:lvl7pPr marL="4276809" indent="0" algn="ctr">
              <a:buNone/>
              <a:defRPr sz="2494"/>
            </a:lvl7pPr>
            <a:lvl8pPr marL="4989610" indent="0" algn="ctr">
              <a:buNone/>
              <a:defRPr sz="2494"/>
            </a:lvl8pPr>
            <a:lvl9pPr marL="5702411" indent="0" algn="ctr">
              <a:buNone/>
              <a:defRPr sz="24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504C9089-7D03-4137-9E4B-A981AD5512E2}" type="datetimeFigureOut">
              <a:rPr kumimoji="1" lang="ja-JP" altLang="en-US" smtClean="0"/>
              <a:t>2024/4/29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08286" y="9909729"/>
            <a:ext cx="5102781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3F8B1378-C47F-4AC3-8EC1-706544BB6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4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457" y="569243"/>
            <a:ext cx="13040439" cy="206659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7" y="2846201"/>
            <a:ext cx="13040439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504C9089-7D03-4137-9E4B-A981AD5512E2}" type="datetimeFigureOut">
              <a:rPr kumimoji="1" lang="ja-JP" altLang="en-US" smtClean="0"/>
              <a:t>2024/4/29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08286" y="9909729"/>
            <a:ext cx="5102781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3F8B1378-C47F-4AC3-8EC1-706544BB6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386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7" y="569241"/>
            <a:ext cx="3260110" cy="9060817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7" y="569241"/>
            <a:ext cx="9591338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504C9089-7D03-4137-9E4B-A981AD5512E2}" type="datetimeFigureOut">
              <a:rPr kumimoji="1" lang="ja-JP" altLang="en-US" smtClean="0"/>
              <a:t>2024/4/29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08286" y="9909729"/>
            <a:ext cx="5102781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3F8B1378-C47F-4AC3-8EC1-706544BB6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157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457" y="569243"/>
            <a:ext cx="13040439" cy="206659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457" y="2846201"/>
            <a:ext cx="13040439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504C9089-7D03-4137-9E4B-A981AD5512E2}" type="datetimeFigureOut">
              <a:rPr kumimoji="1" lang="ja-JP" altLang="en-US" smtClean="0"/>
              <a:t>2024/4/29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08286" y="9909729"/>
            <a:ext cx="5102781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3F8B1378-C47F-4AC3-8EC1-706544BB6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713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3" y="2665533"/>
            <a:ext cx="13040439" cy="4447496"/>
          </a:xfrm>
          <a:prstGeom prst="rect">
            <a:avLst/>
          </a:prstGeo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3" y="7155104"/>
            <a:ext cx="13040439" cy="23388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802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603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40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206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4007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80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610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411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504C9089-7D03-4137-9E4B-A981AD5512E2}" type="datetimeFigureOut">
              <a:rPr kumimoji="1" lang="ja-JP" altLang="en-US" smtClean="0"/>
              <a:t>2024/4/29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08286" y="9909729"/>
            <a:ext cx="5102781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3F8B1378-C47F-4AC3-8EC1-706544BB6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640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457" y="569243"/>
            <a:ext cx="13040439" cy="206659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1"/>
            <a:ext cx="6425724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1"/>
            <a:ext cx="6425724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504C9089-7D03-4137-9E4B-A981AD5512E2}" type="datetimeFigureOut">
              <a:rPr kumimoji="1" lang="ja-JP" altLang="en-US" smtClean="0"/>
              <a:t>2024/4/29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08286" y="9909729"/>
            <a:ext cx="5102781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3F8B1378-C47F-4AC3-8EC1-706544BB6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94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3"/>
            <a:ext cx="13040439" cy="206659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742" b="1"/>
            </a:lvl1pPr>
            <a:lvl2pPr marL="712802" indent="0">
              <a:buNone/>
              <a:defRPr sz="3118" b="1"/>
            </a:lvl2pPr>
            <a:lvl3pPr marL="1425603" indent="0">
              <a:buNone/>
              <a:defRPr sz="2806" b="1"/>
            </a:lvl3pPr>
            <a:lvl4pPr marL="2138404" indent="0">
              <a:buNone/>
              <a:defRPr sz="2494" b="1"/>
            </a:lvl4pPr>
            <a:lvl5pPr marL="2851206" indent="0">
              <a:buNone/>
              <a:defRPr sz="2494" b="1"/>
            </a:lvl5pPr>
            <a:lvl6pPr marL="3564007" indent="0">
              <a:buNone/>
              <a:defRPr sz="2494" b="1"/>
            </a:lvl6pPr>
            <a:lvl7pPr marL="4276809" indent="0">
              <a:buNone/>
              <a:defRPr sz="2494" b="1"/>
            </a:lvl7pPr>
            <a:lvl8pPr marL="4989610" indent="0">
              <a:buNone/>
              <a:defRPr sz="2494" b="1"/>
            </a:lvl8pPr>
            <a:lvl9pPr marL="5702411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3"/>
            <a:ext cx="6396193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4" y="2620980"/>
            <a:ext cx="6427693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742" b="1"/>
            </a:lvl1pPr>
            <a:lvl2pPr marL="712802" indent="0">
              <a:buNone/>
              <a:defRPr sz="3118" b="1"/>
            </a:lvl2pPr>
            <a:lvl3pPr marL="1425603" indent="0">
              <a:buNone/>
              <a:defRPr sz="2806" b="1"/>
            </a:lvl3pPr>
            <a:lvl4pPr marL="2138404" indent="0">
              <a:buNone/>
              <a:defRPr sz="2494" b="1"/>
            </a:lvl4pPr>
            <a:lvl5pPr marL="2851206" indent="0">
              <a:buNone/>
              <a:defRPr sz="2494" b="1"/>
            </a:lvl5pPr>
            <a:lvl6pPr marL="3564007" indent="0">
              <a:buNone/>
              <a:defRPr sz="2494" b="1"/>
            </a:lvl6pPr>
            <a:lvl7pPr marL="4276809" indent="0">
              <a:buNone/>
              <a:defRPr sz="2494" b="1"/>
            </a:lvl7pPr>
            <a:lvl8pPr marL="4989610" indent="0">
              <a:buNone/>
              <a:defRPr sz="2494" b="1"/>
            </a:lvl8pPr>
            <a:lvl9pPr marL="5702411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4" y="3905483"/>
            <a:ext cx="6427693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504C9089-7D03-4137-9E4B-A981AD5512E2}" type="datetimeFigureOut">
              <a:rPr kumimoji="1" lang="ja-JP" altLang="en-US" smtClean="0"/>
              <a:t>2024/4/29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008286" y="9909729"/>
            <a:ext cx="5102781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3F8B1378-C47F-4AC3-8EC1-706544BB6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64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457" y="569243"/>
            <a:ext cx="13040439" cy="206659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504C9089-7D03-4137-9E4B-A981AD5512E2}" type="datetimeFigureOut">
              <a:rPr kumimoji="1" lang="ja-JP" altLang="en-US" smtClean="0"/>
              <a:t>2024/4/29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08286" y="9909729"/>
            <a:ext cx="5102781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3F8B1378-C47F-4AC3-8EC1-706544BB6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9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504C9089-7D03-4137-9E4B-A981AD5512E2}" type="datetimeFigureOut">
              <a:rPr kumimoji="1" lang="ja-JP" altLang="en-US" smtClean="0"/>
              <a:t>2024/4/29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008286" y="9909729"/>
            <a:ext cx="5102781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3F8B1378-C47F-4AC3-8EC1-706544BB6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56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6" y="712788"/>
            <a:ext cx="4876384" cy="2494756"/>
          </a:xfrm>
          <a:prstGeom prst="rect">
            <a:avLst/>
          </a:prstGeo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4" y="1539426"/>
            <a:ext cx="7654171" cy="7598117"/>
          </a:xfrm>
          <a:prstGeom prst="rect">
            <a:avLst/>
          </a:prstGeo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6" y="3207544"/>
            <a:ext cx="4876384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94"/>
            </a:lvl1pPr>
            <a:lvl2pPr marL="712802" indent="0">
              <a:buNone/>
              <a:defRPr sz="2183"/>
            </a:lvl2pPr>
            <a:lvl3pPr marL="1425603" indent="0">
              <a:buNone/>
              <a:defRPr sz="1871"/>
            </a:lvl3pPr>
            <a:lvl4pPr marL="2138404" indent="0">
              <a:buNone/>
              <a:defRPr sz="1559"/>
            </a:lvl4pPr>
            <a:lvl5pPr marL="2851206" indent="0">
              <a:buNone/>
              <a:defRPr sz="1559"/>
            </a:lvl5pPr>
            <a:lvl6pPr marL="3564007" indent="0">
              <a:buNone/>
              <a:defRPr sz="1559"/>
            </a:lvl6pPr>
            <a:lvl7pPr marL="4276809" indent="0">
              <a:buNone/>
              <a:defRPr sz="1559"/>
            </a:lvl7pPr>
            <a:lvl8pPr marL="4989610" indent="0">
              <a:buNone/>
              <a:defRPr sz="1559"/>
            </a:lvl8pPr>
            <a:lvl9pPr marL="5702411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504C9089-7D03-4137-9E4B-A981AD5512E2}" type="datetimeFigureOut">
              <a:rPr kumimoji="1" lang="ja-JP" altLang="en-US" smtClean="0"/>
              <a:t>2024/4/29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08286" y="9909729"/>
            <a:ext cx="5102781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3F8B1378-C47F-4AC3-8EC1-706544BB6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01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6" y="712788"/>
            <a:ext cx="4876384" cy="2494756"/>
          </a:xfrm>
          <a:prstGeom prst="rect">
            <a:avLst/>
          </a:prstGeo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4" y="1539426"/>
            <a:ext cx="7654171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989"/>
            </a:lvl1pPr>
            <a:lvl2pPr marL="712802" indent="0">
              <a:buNone/>
              <a:defRPr sz="4365"/>
            </a:lvl2pPr>
            <a:lvl3pPr marL="1425603" indent="0">
              <a:buNone/>
              <a:defRPr sz="3742"/>
            </a:lvl3pPr>
            <a:lvl4pPr marL="2138404" indent="0">
              <a:buNone/>
              <a:defRPr sz="3118"/>
            </a:lvl4pPr>
            <a:lvl5pPr marL="2851206" indent="0">
              <a:buNone/>
              <a:defRPr sz="3118"/>
            </a:lvl5pPr>
            <a:lvl6pPr marL="3564007" indent="0">
              <a:buNone/>
              <a:defRPr sz="3118"/>
            </a:lvl6pPr>
            <a:lvl7pPr marL="4276809" indent="0">
              <a:buNone/>
              <a:defRPr sz="3118"/>
            </a:lvl7pPr>
            <a:lvl8pPr marL="4989610" indent="0">
              <a:buNone/>
              <a:defRPr sz="3118"/>
            </a:lvl8pPr>
            <a:lvl9pPr marL="5702411" indent="0">
              <a:buNone/>
              <a:defRPr sz="311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6" y="3207544"/>
            <a:ext cx="4876384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94"/>
            </a:lvl1pPr>
            <a:lvl2pPr marL="712802" indent="0">
              <a:buNone/>
              <a:defRPr sz="2183"/>
            </a:lvl2pPr>
            <a:lvl3pPr marL="1425603" indent="0">
              <a:buNone/>
              <a:defRPr sz="1871"/>
            </a:lvl3pPr>
            <a:lvl4pPr marL="2138404" indent="0">
              <a:buNone/>
              <a:defRPr sz="1559"/>
            </a:lvl4pPr>
            <a:lvl5pPr marL="2851206" indent="0">
              <a:buNone/>
              <a:defRPr sz="1559"/>
            </a:lvl5pPr>
            <a:lvl6pPr marL="3564007" indent="0">
              <a:buNone/>
              <a:defRPr sz="1559"/>
            </a:lvl6pPr>
            <a:lvl7pPr marL="4276809" indent="0">
              <a:buNone/>
              <a:defRPr sz="1559"/>
            </a:lvl7pPr>
            <a:lvl8pPr marL="4989610" indent="0">
              <a:buNone/>
              <a:defRPr sz="1559"/>
            </a:lvl8pPr>
            <a:lvl9pPr marL="5702411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504C9089-7D03-4137-9E4B-A981AD5512E2}" type="datetimeFigureOut">
              <a:rPr kumimoji="1" lang="ja-JP" altLang="en-US" smtClean="0"/>
              <a:t>2024/4/29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08286" y="9909729"/>
            <a:ext cx="5102781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/>
          <a:lstStyle/>
          <a:p>
            <a:fld id="{3F8B1378-C47F-4AC3-8EC1-706544BB6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490279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20AC41D-1BD9-8C1B-7092-770356E3C7BA}"/>
              </a:ext>
            </a:extLst>
          </p:cNvPr>
          <p:cNvSpPr/>
          <p:nvPr userDrawn="1"/>
        </p:nvSpPr>
        <p:spPr>
          <a:xfrm>
            <a:off x="-325" y="0"/>
            <a:ext cx="7560000" cy="10692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683DAB1-270B-5717-BF21-B9F28BB920AB}"/>
              </a:ext>
            </a:extLst>
          </p:cNvPr>
          <p:cNvSpPr/>
          <p:nvPr userDrawn="1"/>
        </p:nvSpPr>
        <p:spPr>
          <a:xfrm>
            <a:off x="7559350" y="0"/>
            <a:ext cx="7560000" cy="10692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/>
          </a:p>
        </p:txBody>
      </p:sp>
    </p:spTree>
    <p:extLst>
      <p:ext uri="{BB962C8B-B14F-4D97-AF65-F5344CB8AC3E}">
        <p14:creationId xmlns:p14="http://schemas.microsoft.com/office/powerpoint/2010/main" val="2589306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603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400" indent="-356400" algn="l" defTabSz="1425603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201" indent="-356400" algn="l" defTabSz="1425603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2004" indent="-356400" algn="l" defTabSz="1425603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806" indent="-356400" algn="l" defTabSz="1425603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607" indent="-356400" algn="l" defTabSz="1425603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408" indent="-356400" algn="l" defTabSz="1425603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210" indent="-356400" algn="l" defTabSz="1425603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6011" indent="-356400" algn="l" defTabSz="1425603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813" indent="-356400" algn="l" defTabSz="1425603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60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802" algn="l" defTabSz="142560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603" algn="l" defTabSz="142560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404" algn="l" defTabSz="142560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206" algn="l" defTabSz="142560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4007" algn="l" defTabSz="142560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809" algn="l" defTabSz="142560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610" algn="l" defTabSz="142560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411" algn="l" defTabSz="142560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B2AC795-767B-7C8F-0C76-91DF699DD846}"/>
              </a:ext>
            </a:extLst>
          </p:cNvPr>
          <p:cNvSpPr txBox="1"/>
          <p:nvPr/>
        </p:nvSpPr>
        <p:spPr>
          <a:xfrm>
            <a:off x="357310" y="10107181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６４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E7756751-178E-D8F2-DB7C-22FA8C68404C}"/>
              </a:ext>
            </a:extLst>
          </p:cNvPr>
          <p:cNvSpPr txBox="1"/>
          <p:nvPr/>
        </p:nvSpPr>
        <p:spPr>
          <a:xfrm>
            <a:off x="14449499" y="10107181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６５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049E15B-91FB-3931-5984-931139DF5C80}"/>
              </a:ext>
            </a:extLst>
          </p:cNvPr>
          <p:cNvSpPr/>
          <p:nvPr/>
        </p:nvSpPr>
        <p:spPr>
          <a:xfrm>
            <a:off x="520833" y="524776"/>
            <a:ext cx="13822178" cy="5418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r>
              <a:rPr kumimoji="1" lang="ja-JP" altLang="en-US" sz="2000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◆ 震災時　活動の流れ</a:t>
            </a:r>
            <a:endParaRPr kumimoji="1" lang="en-US" altLang="ja-JP" sz="14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1524763-A7FB-BE20-FFE8-B7478716414E}"/>
              </a:ext>
            </a:extLst>
          </p:cNvPr>
          <p:cNvSpPr txBox="1"/>
          <p:nvPr/>
        </p:nvSpPr>
        <p:spPr>
          <a:xfrm>
            <a:off x="9073971" y="626428"/>
            <a:ext cx="5794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kumimoji="1"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次ページ</a:t>
            </a:r>
            <a:r>
              <a:rPr kumimoji="1" lang="ja-JP" altLang="en-US" sz="14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以降の活動チェックリストと</a:t>
            </a:r>
            <a:r>
              <a:rPr kumimoji="1"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連動しています</a:t>
            </a:r>
            <a:endParaRPr kumimoji="1" lang="ja-JP" altLang="en-US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B5C1E846-B49D-4CB5-2860-527618BD4A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764763"/>
              </p:ext>
            </p:extLst>
          </p:nvPr>
        </p:nvGraphicFramePr>
        <p:xfrm>
          <a:off x="672130" y="1779222"/>
          <a:ext cx="13822179" cy="7673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590">
                  <a:extLst>
                    <a:ext uri="{9D8B030D-6E8A-4147-A177-3AD203B41FA5}">
                      <a16:colId xmlns:a16="http://schemas.microsoft.com/office/drawing/2014/main" val="923170441"/>
                    </a:ext>
                  </a:extLst>
                </a:gridCol>
                <a:gridCol w="2150314">
                  <a:extLst>
                    <a:ext uri="{9D8B030D-6E8A-4147-A177-3AD203B41FA5}">
                      <a16:colId xmlns:a16="http://schemas.microsoft.com/office/drawing/2014/main" val="849322529"/>
                    </a:ext>
                  </a:extLst>
                </a:gridCol>
                <a:gridCol w="2940735">
                  <a:extLst>
                    <a:ext uri="{9D8B030D-6E8A-4147-A177-3AD203B41FA5}">
                      <a16:colId xmlns:a16="http://schemas.microsoft.com/office/drawing/2014/main" val="1255861130"/>
                    </a:ext>
                  </a:extLst>
                </a:gridCol>
                <a:gridCol w="1096256">
                  <a:extLst>
                    <a:ext uri="{9D8B030D-6E8A-4147-A177-3AD203B41FA5}">
                      <a16:colId xmlns:a16="http://schemas.microsoft.com/office/drawing/2014/main" val="3324399926"/>
                    </a:ext>
                  </a:extLst>
                </a:gridCol>
                <a:gridCol w="3179142">
                  <a:extLst>
                    <a:ext uri="{9D8B030D-6E8A-4147-A177-3AD203B41FA5}">
                      <a16:colId xmlns:a16="http://schemas.microsoft.com/office/drawing/2014/main" val="2205382134"/>
                    </a:ext>
                  </a:extLst>
                </a:gridCol>
                <a:gridCol w="3179142">
                  <a:extLst>
                    <a:ext uri="{9D8B030D-6E8A-4147-A177-3AD203B41FA5}">
                      <a16:colId xmlns:a16="http://schemas.microsoft.com/office/drawing/2014/main" val="1991517393"/>
                    </a:ext>
                  </a:extLst>
                </a:gridCol>
              </a:tblGrid>
              <a:tr h="308560">
                <a:tc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990179"/>
                  </a:ext>
                </a:extLst>
              </a:tr>
              <a:tr h="8623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>
                          <a:solidFill>
                            <a:schemeClr val="tx1"/>
                          </a:solidFill>
                        </a:rPr>
                        <a:t>①災害対策本部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72000" marB="7200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0AB"/>
                    </a:solidFill>
                  </a:tcPr>
                </a:tc>
                <a:tc>
                  <a:txBody>
                    <a:bodyPr/>
                    <a:lstStyle/>
                    <a:p>
                      <a:pPr marL="90488" marR="0" lvl="0" indent="-90488" algn="l" defTabSz="14256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5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参集と災害対策本部の設置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　マンション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全体の活動開始・指示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　避難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の要否の判断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　関係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機関への連絡</a:t>
                      </a: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･調整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　活動の引継ぎ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9388" indent="-179388">
                        <a:spcAft>
                          <a:spcPts val="150"/>
                        </a:spcAft>
                        <a:buFont typeface="+mj-lt"/>
                        <a:buAutoNum type="arabicPeriod"/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5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　災害対策本部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運営体制の充実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　全体指揮・災害対策本部の会議開催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　応急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修理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　関係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機関への連絡･調整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5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　災害対策本部運営の継続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　復旧スケジュールの周知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　り災証明書の取得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　各班の活動縮小・廃止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５　災害対策本部の廃止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553740"/>
                  </a:ext>
                </a:extLst>
              </a:tr>
              <a:tr h="1348963">
                <a:tc>
                  <a:txBody>
                    <a:bodyPr/>
                    <a:lstStyle/>
                    <a:p>
                      <a:pPr marL="0" marR="0" lvl="0" indent="0" algn="ctr" defTabSz="14256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②情報班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0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50"/>
                        </a:spcAft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　通信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手段の確保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　居住者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の安否確認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　各住戸の被害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状況の確認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　災害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情報・生活情報の収集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５　居住者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への情報提供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６　記録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50"/>
                        </a:spcAft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　居住者情報の収集・管理・報告</a:t>
                      </a: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　区民避難所での情報収集</a:t>
                      </a: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　居住者への情報提供</a:t>
                      </a: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　避難する居住者への対応</a:t>
                      </a: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５　情報掲示板の運営の継続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　情報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の収集・発信・管理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　活動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の縮小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872221"/>
                  </a:ext>
                </a:extLst>
              </a:tr>
              <a:tr h="538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③救護班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0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50"/>
                        </a:spcAft>
                      </a:pPr>
                      <a:endParaRPr kumimoji="1" lang="ja-JP" altLang="en-US" sz="1200" b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　救出救助・救護活動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Clr>
                          <a:schemeClr val="tx1"/>
                        </a:buClr>
                        <a:buFontTx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　発災時に配慮が必要な方の安否確認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　近隣地域への協力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50"/>
                        </a:spcAft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　救出救助・救護活動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　見回り訪問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　救護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活動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　見回り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訪問・健康管理活動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　活動の縮小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549461"/>
                  </a:ext>
                </a:extLst>
              </a:tr>
              <a:tr h="10245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④物資班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0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50"/>
                        </a:spcAft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　防災資器材の配置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　携帯トイレの配付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14256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　飲料水の確保・管理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14256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　待避スペースの確保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５　備蓄物資の管理・配付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50"/>
                        </a:spcAft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6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5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　排水設備の通水点検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14256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5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　備蓄物資の管理・配付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　支援物資の管理・配付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　炊き出しの実施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5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　備蓄物資・支援物資の管理・配付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　飲料水</a:t>
                      </a: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の管理・配付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Clr>
                          <a:srgbClr val="00B050"/>
                        </a:buClr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　炊き出しの実施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Clr>
                          <a:srgbClr val="00B050"/>
                        </a:buClr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　活動の縮小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4340157"/>
                  </a:ext>
                </a:extLst>
              </a:tr>
              <a:tr h="8623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⑤安全班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0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50"/>
                        </a:spcAft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　出入口の確保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　エレベーター内閉じ込め確認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　建物・設備の被害状況確認・安全確保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　避難誘導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５　出入口の管理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50"/>
                        </a:spcAft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　安全確保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　防犯防火活動・出入管理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　ごみ排出方法の周知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　一時ごみ集積所の設置・運営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　安全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確保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　防犯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防火活動・出入管理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　転倒した家具の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引き起こし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　一時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ごみ</a:t>
                      </a: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集積所の運営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５　ごみ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排出方法</a:t>
                      </a: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の周知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Clr>
                          <a:srgbClr val="00B050"/>
                        </a:buClr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６　活動の縮小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44549"/>
                  </a:ext>
                </a:extLst>
              </a:tr>
              <a:tr h="13489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>
                          <a:solidFill>
                            <a:schemeClr val="tx1"/>
                          </a:solidFill>
                        </a:rPr>
                        <a:t>各　階</a:t>
                      </a:r>
                      <a:endParaRPr kumimoji="1" lang="en-US" altLang="ja-JP" sz="1600" b="1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400" b="1">
                          <a:solidFill>
                            <a:schemeClr val="tx1"/>
                          </a:solidFill>
                        </a:rPr>
                        <a:t>（ブロック</a:t>
                      </a:r>
                      <a:endParaRPr kumimoji="1" lang="en-US" altLang="ja-JP" sz="1400" b="1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r>
                        <a:rPr kumimoji="1" lang="ja-JP" altLang="en-US" sz="1400" b="1">
                          <a:solidFill>
                            <a:schemeClr val="tx1"/>
                          </a:solidFill>
                        </a:rPr>
                        <a:t>グループ）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0AB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50"/>
                        </a:spcAft>
                        <a:buFont typeface="+mj-lt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　対応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の準備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+mj-lt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　階の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「安否」確認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+mj-lt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　階の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「安全」確認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+mj-lt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　初期消火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活動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+mj-lt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５　避難誘導（緊急的な避難が 　　</a:t>
                      </a:r>
                      <a:br>
                        <a:rPr kumimoji="1" lang="en-US" altLang="ja-JP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必要な場合）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+mj-lt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６　救出・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救護活動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 typeface="+mj-lt"/>
                        <a:buNone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７　使用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禁止</a:t>
                      </a: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の周知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　本部との連絡　＜各階（ブロ</a:t>
                      </a:r>
                      <a:b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ックグループ）リーダーの業務＞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spcAft>
                          <a:spcPts val="150"/>
                        </a:spcAft>
                        <a:buFontTx/>
                        <a:buNone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　居住者同士の助け合い・各班活動への　</a:t>
                      </a:r>
                      <a:b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協力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50"/>
                        </a:spcAft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50"/>
                        </a:spcAft>
                        <a:buFont typeface="Arial" panose="020B0604020202020204" pitchFamily="34" charset="0"/>
                        <a:buNone/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3486462"/>
                  </a:ext>
                </a:extLst>
              </a:tr>
            </a:tbl>
          </a:graphicData>
        </a:graphic>
      </p:graphicFrame>
      <p:sp>
        <p:nvSpPr>
          <p:cNvPr id="2" name="矢印: 五方向 1">
            <a:extLst>
              <a:ext uri="{FF2B5EF4-FFF2-40B4-BE49-F238E27FC236}">
                <a16:creationId xmlns:a16="http://schemas.microsoft.com/office/drawing/2014/main" id="{073FDD06-88C8-3ADC-F95C-4AB548E2ADCE}"/>
              </a:ext>
            </a:extLst>
          </p:cNvPr>
          <p:cNvSpPr/>
          <p:nvPr/>
        </p:nvSpPr>
        <p:spPr>
          <a:xfrm>
            <a:off x="1936969" y="1687463"/>
            <a:ext cx="2157674" cy="389395"/>
          </a:xfrm>
          <a:prstGeom prst="homePlat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36000" rtlCol="0" anchor="ctr"/>
          <a:lstStyle/>
          <a:p>
            <a:pPr marL="342900" indent="-342900" algn="ctr">
              <a:buAutoNum type="arabicParenBoth"/>
            </a:pPr>
            <a:r>
              <a:rPr lang="ja-JP" altLang="ja-JP" sz="1600" b="1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初動期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矢印: 五方向 3">
            <a:extLst>
              <a:ext uri="{FF2B5EF4-FFF2-40B4-BE49-F238E27FC236}">
                <a16:creationId xmlns:a16="http://schemas.microsoft.com/office/drawing/2014/main" id="{49038B5F-4CD2-4911-684F-A4B400935263}"/>
              </a:ext>
            </a:extLst>
          </p:cNvPr>
          <p:cNvSpPr/>
          <p:nvPr/>
        </p:nvSpPr>
        <p:spPr>
          <a:xfrm>
            <a:off x="4103613" y="1687343"/>
            <a:ext cx="2952556" cy="389395"/>
          </a:xfrm>
          <a:prstGeom prst="homePlat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36000" rtlCol="0" anchor="ctr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600" b="1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２</a:t>
            </a:r>
            <a:r>
              <a:rPr lang="en-US" altLang="ja-JP" sz="1600" b="1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) 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応急</a:t>
            </a:r>
            <a:r>
              <a:rPr lang="ja-JP" altLang="ja-JP" sz="1600" b="1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期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矢印: 五方向 4">
            <a:extLst>
              <a:ext uri="{FF2B5EF4-FFF2-40B4-BE49-F238E27FC236}">
                <a16:creationId xmlns:a16="http://schemas.microsoft.com/office/drawing/2014/main" id="{E904B6FD-F74D-32FA-00A8-0A9093DBBB48}"/>
              </a:ext>
            </a:extLst>
          </p:cNvPr>
          <p:cNvSpPr/>
          <p:nvPr/>
        </p:nvSpPr>
        <p:spPr>
          <a:xfrm>
            <a:off x="8152441" y="1687343"/>
            <a:ext cx="3194728" cy="389395"/>
          </a:xfrm>
          <a:prstGeom prst="homePlat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36000" rtlCol="0" anchor="ctr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３</a:t>
            </a:r>
            <a:r>
              <a:rPr lang="en-US" altLang="ja-JP" sz="1600" b="1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) </a:t>
            </a:r>
            <a:r>
              <a:rPr lang="ja-JP" altLang="en-US" sz="1600" b="1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被災生活</a:t>
            </a:r>
            <a:r>
              <a:rPr lang="ja-JP" altLang="ja-JP" sz="1600" b="1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期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矢印: 五方向 5">
            <a:extLst>
              <a:ext uri="{FF2B5EF4-FFF2-40B4-BE49-F238E27FC236}">
                <a16:creationId xmlns:a16="http://schemas.microsoft.com/office/drawing/2014/main" id="{2749127E-709E-006A-C1CA-869D9B0053A5}"/>
              </a:ext>
            </a:extLst>
          </p:cNvPr>
          <p:cNvSpPr/>
          <p:nvPr/>
        </p:nvSpPr>
        <p:spPr>
          <a:xfrm>
            <a:off x="11356139" y="1687343"/>
            <a:ext cx="3138168" cy="389395"/>
          </a:xfrm>
          <a:prstGeom prst="homePlat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36000" rtlCol="0" anchor="ctr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600" b="1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４</a:t>
            </a:r>
            <a:r>
              <a:rPr lang="en-US" altLang="ja-JP" sz="1600" b="1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600" b="1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復旧</a:t>
            </a:r>
            <a:r>
              <a:rPr lang="ja-JP" altLang="ja-JP" sz="1600" b="1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期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DD245FA-0FA3-63E4-ED29-69013376EFD9}"/>
              </a:ext>
            </a:extLst>
          </p:cNvPr>
          <p:cNvSpPr txBox="1"/>
          <p:nvPr/>
        </p:nvSpPr>
        <p:spPr>
          <a:xfrm>
            <a:off x="2188111" y="1379142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地震発生直後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9258BC2-C93A-4879-2EB8-CC48B5B8140A}"/>
              </a:ext>
            </a:extLst>
          </p:cNvPr>
          <p:cNvSpPr txBox="1"/>
          <p:nvPr/>
        </p:nvSpPr>
        <p:spPr>
          <a:xfrm>
            <a:off x="4287903" y="1379142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各階で対応後～１日目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B061EF7-8AB2-DAF1-E921-BFCE4A60E6FA}"/>
              </a:ext>
            </a:extLst>
          </p:cNvPr>
          <p:cNvSpPr txBox="1"/>
          <p:nvPr/>
        </p:nvSpPr>
        <p:spPr>
          <a:xfrm>
            <a:off x="9200312" y="1379142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>
                <a:latin typeface="メイリオ" panose="020B0604030504040204" pitchFamily="50" charset="-128"/>
                <a:ea typeface="メイリオ" panose="020B0604030504040204" pitchFamily="50" charset="-128"/>
              </a:rPr>
              <a:t>２目目以降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880E7C3-AAAE-F74C-478C-CE04C072F18D}"/>
              </a:ext>
            </a:extLst>
          </p:cNvPr>
          <p:cNvSpPr/>
          <p:nvPr/>
        </p:nvSpPr>
        <p:spPr>
          <a:xfrm>
            <a:off x="7044164" y="8410457"/>
            <a:ext cx="453163" cy="595219"/>
          </a:xfrm>
          <a:prstGeom prst="rect">
            <a:avLst/>
          </a:prstGeom>
          <a:solidFill>
            <a:srgbClr val="FBC0A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05E2793-5241-9376-C092-BDCD743CB4E2}"/>
              </a:ext>
            </a:extLst>
          </p:cNvPr>
          <p:cNvSpPr/>
          <p:nvPr/>
        </p:nvSpPr>
        <p:spPr>
          <a:xfrm>
            <a:off x="7620584" y="8410457"/>
            <a:ext cx="149002" cy="595219"/>
          </a:xfrm>
          <a:prstGeom prst="rect">
            <a:avLst/>
          </a:prstGeom>
          <a:solidFill>
            <a:srgbClr val="FBC0A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F589153-D6F3-05AE-C975-A39DB6032DCA}"/>
              </a:ext>
            </a:extLst>
          </p:cNvPr>
          <p:cNvSpPr/>
          <p:nvPr/>
        </p:nvSpPr>
        <p:spPr>
          <a:xfrm>
            <a:off x="7848799" y="8410457"/>
            <a:ext cx="149002" cy="595219"/>
          </a:xfrm>
          <a:prstGeom prst="rect">
            <a:avLst/>
          </a:prstGeom>
          <a:solidFill>
            <a:srgbClr val="FBC0A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矢印: 右 13">
            <a:extLst>
              <a:ext uri="{FF2B5EF4-FFF2-40B4-BE49-F238E27FC236}">
                <a16:creationId xmlns:a16="http://schemas.microsoft.com/office/drawing/2014/main" id="{1887AA5E-1C9A-2880-3A1F-159926EBD5DC}"/>
              </a:ext>
            </a:extLst>
          </p:cNvPr>
          <p:cNvSpPr/>
          <p:nvPr/>
        </p:nvSpPr>
        <p:spPr>
          <a:xfrm>
            <a:off x="8068945" y="8102904"/>
            <a:ext cx="535291" cy="1200493"/>
          </a:xfrm>
          <a:prstGeom prst="rightArrow">
            <a:avLst/>
          </a:prstGeom>
          <a:solidFill>
            <a:srgbClr val="FBC0A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84597AB-D636-7B74-CD97-4DF87FED53FB}"/>
              </a:ext>
            </a:extLst>
          </p:cNvPr>
          <p:cNvSpPr txBox="1"/>
          <p:nvPr/>
        </p:nvSpPr>
        <p:spPr>
          <a:xfrm>
            <a:off x="8787565" y="8410457"/>
            <a:ext cx="1765227" cy="523220"/>
          </a:xfrm>
          <a:prstGeom prst="rect">
            <a:avLst/>
          </a:prstGeom>
          <a:noFill/>
          <a:ln w="19050">
            <a:solidFill>
              <a:srgbClr val="B8B8B8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応急期の活動を</a:t>
            </a:r>
            <a:endParaRPr kumimoji="1" lang="en-US" altLang="ja-JP" sz="14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4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被災生活期まで継続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AEDBBC4-D348-5B7D-3F0C-E262665088CD}"/>
              </a:ext>
            </a:extLst>
          </p:cNvPr>
          <p:cNvSpPr/>
          <p:nvPr/>
        </p:nvSpPr>
        <p:spPr>
          <a:xfrm>
            <a:off x="4108622" y="7758953"/>
            <a:ext cx="2894379" cy="1705785"/>
          </a:xfrm>
          <a:prstGeom prst="rect">
            <a:avLst/>
          </a:prstGeom>
          <a:noFill/>
          <a:ln w="38100">
            <a:solidFill>
              <a:srgbClr val="FBC0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C730E50-8A6C-7B3E-26E2-9F816AD50AFF}"/>
              </a:ext>
            </a:extLst>
          </p:cNvPr>
          <p:cNvSpPr/>
          <p:nvPr/>
        </p:nvSpPr>
        <p:spPr>
          <a:xfrm>
            <a:off x="8146618" y="7758953"/>
            <a:ext cx="3163097" cy="1705785"/>
          </a:xfrm>
          <a:prstGeom prst="rect">
            <a:avLst/>
          </a:prstGeom>
          <a:noFill/>
          <a:ln w="38100">
            <a:solidFill>
              <a:srgbClr val="FBC0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675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986456-94c4-43e3-a5cd-23faf3e50be4">
      <Terms xmlns="http://schemas.microsoft.com/office/infopath/2007/PartnerControls"/>
    </lcf76f155ced4ddcb4097134ff3c332f>
    <TaxCatchAll xmlns="87e92068-5d1b-4b37-b84f-05171d1d989c" xsi:nil="true"/>
    <SharedWithUsers xmlns="87e92068-5d1b-4b37-b84f-05171d1d989c">
      <UserInfo>
        <DisplayName>元谷 豊</DisplayName>
        <AccountId>21</AccountId>
        <AccountType/>
      </UserInfo>
      <UserInfo>
        <DisplayName>佐藤 美嶺</DisplayName>
        <AccountId>41</AccountId>
        <AccountType/>
      </UserInfo>
      <UserInfo>
        <DisplayName>竹本 加良子</DisplayName>
        <AccountId>22</AccountId>
        <AccountType/>
      </UserInfo>
      <UserInfo>
        <DisplayName>瀧波 崇</DisplayName>
        <AccountId>31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9566576EE7716479B276B366FE8E779" ma:contentTypeVersion="18" ma:contentTypeDescription="新しいドキュメントを作成します。" ma:contentTypeScope="" ma:versionID="c62bdb50600a4316a07d039ee980caae">
  <xsd:schema xmlns:xsd="http://www.w3.org/2001/XMLSchema" xmlns:xs="http://www.w3.org/2001/XMLSchema" xmlns:p="http://schemas.microsoft.com/office/2006/metadata/properties" xmlns:ns2="c7986456-94c4-43e3-a5cd-23faf3e50be4" xmlns:ns3="87e92068-5d1b-4b37-b84f-05171d1d989c" targetNamespace="http://schemas.microsoft.com/office/2006/metadata/properties" ma:root="true" ma:fieldsID="ad58be34164fd8de1098075c6f5a9b4d" ns2:_="" ns3:_="">
    <xsd:import namespace="c7986456-94c4-43e3-a5cd-23faf3e50be4"/>
    <xsd:import namespace="87e92068-5d1b-4b37-b84f-05171d1d98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986456-94c4-43e3-a5cd-23faf3e50b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8ea27d3f-16ae-4cb1-8a0f-7749649f52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e92068-5d1b-4b37-b84f-05171d1d989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1f6561d-b863-4b53-a246-1d336a610717}" ma:internalName="TaxCatchAll" ma:showField="CatchAllData" ma:web="87e92068-5d1b-4b37-b84f-05171d1d98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74EC5B-3B42-4434-B99E-8A8EDE826398}">
  <ds:schemaRefs>
    <ds:schemaRef ds:uri="http://schemas.microsoft.com/office/2006/documentManagement/types"/>
    <ds:schemaRef ds:uri="87e92068-5d1b-4b37-b84f-05171d1d989c"/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7986456-94c4-43e3-a5cd-23faf3e50be4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86B9AAA-1986-4B20-99AA-495876212D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986456-94c4-43e3-a5cd-23faf3e50be4"/>
    <ds:schemaRef ds:uri="87e92068-5d1b-4b37-b84f-05171d1d98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136C90-C97A-401B-B138-467772CA64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7350</TotalTime>
  <Words>529</Words>
  <Application>Microsoft Office PowerPoint</Application>
  <PresentationFormat>ユーザー設定</PresentationFormat>
  <Paragraphs>94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竹本 加良子</dc:creator>
  <cp:lastModifiedBy>事務局</cp:lastModifiedBy>
  <cp:revision>32</cp:revision>
  <cp:lastPrinted>2024-01-12T02:49:58Z</cp:lastPrinted>
  <dcterms:created xsi:type="dcterms:W3CDTF">2023-11-13T10:41:56Z</dcterms:created>
  <dcterms:modified xsi:type="dcterms:W3CDTF">2024-04-29T04:33:21Z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0x01010059566576EE7716479B276B366FE8E779</vt:lpwstr>
  </property>
  <property fmtid="{D5CDD505-2E9C-101B-9397-08002B2CF9AE}" pid="3" name="MediaServiceImageTags">
    <vt:lpwstr/>
  </property>
</Properties>
</file>