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>
        <p:scale>
          <a:sx n="50" d="100"/>
          <a:sy n="50" d="100"/>
        </p:scale>
        <p:origin x="204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6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8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03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68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35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6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05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30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88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65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19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3727-6343-4361-BC11-477CBACF4D0B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334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864633" y="1811629"/>
            <a:ext cx="113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5647" y="5223463"/>
            <a:ext cx="113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専門部会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423" y="758432"/>
            <a:ext cx="661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令和７年度　品川区地域自立支援協議会体系案について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64633" y="2159878"/>
            <a:ext cx="3086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品川区地域自立支援協議会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3402989" y="3962400"/>
            <a:ext cx="0" cy="17018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893684" y="5674659"/>
            <a:ext cx="0" cy="657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893686" y="5675159"/>
            <a:ext cx="486684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5313671" y="237440"/>
            <a:ext cx="1085850" cy="4191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200" b="1" kern="1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資料</a:t>
            </a:r>
            <a:r>
              <a:rPr lang="ja-JP" altLang="en-US" sz="1200" b="1" kern="1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２</a:t>
            </a:r>
            <a:r>
              <a:rPr lang="ja-JP" sz="1200" b="1" kern="1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－</a:t>
            </a:r>
            <a:r>
              <a:rPr lang="ja-JP" altLang="en-US" sz="1200" b="1" kern="1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２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flipH="1">
            <a:off x="3402989" y="4800356"/>
            <a:ext cx="115724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888388" y="2554360"/>
            <a:ext cx="5029201" cy="141451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・地域の相談支援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・地域の関係機関との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連携について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地域における障害児者等への支援にあたっての課題に　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ついての情報共有　など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560230" y="4317123"/>
            <a:ext cx="1990253" cy="97154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運営会議</a:t>
            </a:r>
            <a:endParaRPr kumimoji="1" lang="en-US" altLang="ja-JP" sz="14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会の調整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・部会のとりまとめ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13315" y="6343878"/>
            <a:ext cx="1472963" cy="192039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334483" y="6331667"/>
            <a:ext cx="1455187" cy="193273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855703" y="6324631"/>
            <a:ext cx="1809648" cy="1935228"/>
          </a:xfrm>
          <a:prstGeom prst="roundRect">
            <a:avLst/>
          </a:prstGeom>
          <a:noFill/>
          <a:ln w="635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2438474" y="5688936"/>
            <a:ext cx="0" cy="664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4241353" y="5688936"/>
            <a:ext cx="0" cy="6356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角丸四角形 34"/>
          <p:cNvSpPr/>
          <p:nvPr/>
        </p:nvSpPr>
        <p:spPr>
          <a:xfrm>
            <a:off x="11423" y="6293578"/>
            <a:ext cx="1706420" cy="1915415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子ども支援部会</a:t>
            </a:r>
            <a:endParaRPr kumimoji="1" lang="en-US" altLang="ja-JP" sz="14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部会長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品川区旗の台</a:t>
            </a:r>
            <a:endParaRPr kumimoji="1"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障害児者相談支援</a:t>
            </a:r>
            <a:endParaRPr kumimoji="1"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センター長</a:t>
            </a:r>
            <a:endParaRPr kumimoji="1"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・障害児支援の充実</a:t>
            </a:r>
            <a:endParaRPr kumimoji="1"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・困難事例の共有</a:t>
            </a:r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1581726" y="6292513"/>
            <a:ext cx="1775345" cy="1909208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相談支援部会</a:t>
            </a:r>
            <a:endParaRPr kumimoji="1" lang="en-US" altLang="ja-JP" sz="1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部会長</a:t>
            </a:r>
            <a:r>
              <a:rPr kumimoji="1"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品川区東品川障害者</a:t>
            </a:r>
            <a:endParaRPr kumimoji="1"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相談支援センター長</a:t>
            </a:r>
            <a:endParaRPr kumimoji="1"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・相談支援の充実</a:t>
            </a:r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・困難事例の共有</a:t>
            </a:r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・社会資源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の活用</a:t>
            </a:r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検討</a:t>
            </a:r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3223245" y="6304485"/>
            <a:ext cx="1639228" cy="1587969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就労支援部会</a:t>
            </a:r>
            <a:endParaRPr kumimoji="1" lang="en-US" altLang="ja-JP" sz="1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部会長</a:t>
            </a:r>
            <a:r>
              <a:rPr kumimoji="1"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品川区立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発達</a:t>
            </a:r>
            <a:endParaRPr kumimoji="1"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障害者支援</a:t>
            </a:r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施設長</a:t>
            </a:r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・就労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支援の</a:t>
            </a:r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・就労機会の拡充</a:t>
            </a:r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4747335" y="6362928"/>
            <a:ext cx="2147927" cy="1587969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仮）精神</a:t>
            </a:r>
            <a:r>
              <a:rPr kumimoji="1"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障害支援</a:t>
            </a:r>
            <a:r>
              <a:rPr kumimoji="1" lang="ja-JP" altLang="en-US" sz="12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endParaRPr kumimoji="1" lang="en-US" altLang="ja-JP" sz="12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・保健・医療・福祉の</a:t>
            </a:r>
            <a:endParaRPr kumimoji="1"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連携強化</a:t>
            </a:r>
            <a:endParaRPr kumimoji="1"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今後の支援の在り方や</a:t>
            </a:r>
            <a:endParaRPr kumimoji="1"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取り組み</a:t>
            </a:r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>
            <a:off x="5752477" y="5685315"/>
            <a:ext cx="0" cy="6356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5291236" y="5828181"/>
            <a:ext cx="960582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400" b="1" dirty="0" smtClean="0"/>
              <a:t>新設検討</a:t>
            </a:r>
            <a:endParaRPr kumimoji="1" lang="ja-JP" altLang="en-US" sz="1400" b="1" dirty="0"/>
          </a:p>
        </p:txBody>
      </p:sp>
      <p:sp>
        <p:nvSpPr>
          <p:cNvPr id="25" name="角丸四角形 24"/>
          <p:cNvSpPr/>
          <p:nvPr/>
        </p:nvSpPr>
        <p:spPr>
          <a:xfrm>
            <a:off x="1669580" y="6367436"/>
            <a:ext cx="1575301" cy="190300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9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723</TotalTime>
  <Words>215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岩澤　栄宗</dc:creator>
  <cp:lastModifiedBy>岩澤　栄宗</cp:lastModifiedBy>
  <cp:revision>48</cp:revision>
  <cp:lastPrinted>2024-10-17T07:09:42Z</cp:lastPrinted>
  <dcterms:created xsi:type="dcterms:W3CDTF">2020-07-16T10:29:07Z</dcterms:created>
  <dcterms:modified xsi:type="dcterms:W3CDTF">2024-10-17T07:15:49Z</dcterms:modified>
</cp:coreProperties>
</file>