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08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6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8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03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8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35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6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05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30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8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6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19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3727-6343-4361-BC11-477CBACF4D0B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33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12065" y="2212022"/>
            <a:ext cx="113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2065" y="5972317"/>
            <a:ext cx="113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専門部会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1540" y="656540"/>
            <a:ext cx="661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令和３年度　品川区地域自立支援協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議会の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体系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70001" y="1589920"/>
            <a:ext cx="3086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品川区地域自立支援協議会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3455023" y="4410540"/>
            <a:ext cx="4440" cy="26193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397337" y="6371858"/>
            <a:ext cx="1" cy="6482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5541069" y="6381614"/>
            <a:ext cx="2" cy="6287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1384344" y="6381620"/>
            <a:ext cx="41567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5313671" y="237440"/>
            <a:ext cx="1085850" cy="4191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200" b="1" kern="10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資料１－</a:t>
            </a:r>
            <a:r>
              <a:rPr lang="ja-JP" altLang="en-US" sz="1200" b="1" kern="10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２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3462707" y="5317995"/>
            <a:ext cx="1271218" cy="11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990600" y="2620811"/>
            <a:ext cx="5029201" cy="177021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・地域の相談支援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・地域の関係機関との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連携について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地域における障害児者等への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支援に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あたっての課題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　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情報共有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719924" y="4843229"/>
            <a:ext cx="1990253" cy="9715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運営会議</a:t>
            </a:r>
            <a:endParaRPr kumimoji="1" lang="en-US" altLang="ja-JP" sz="1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会の調整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・部会のとりまとめ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12065" y="7029918"/>
            <a:ext cx="1990253" cy="215218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子ども支援部会</a:t>
            </a:r>
            <a:endParaRPr kumimoji="1" lang="en-US" altLang="ja-JP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品川区立品川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児童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学園施設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・障害児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支援の充実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・困難事例の共有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476501" y="7029917"/>
            <a:ext cx="2068396" cy="215218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相談支援部会</a:t>
            </a:r>
            <a:endParaRPr kumimoji="1" lang="en-US" altLang="ja-JP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品川区旗の台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障害児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者相談支援センター長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・相談支援の充実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・困難事例の共有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社会資源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検討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733925" y="7029918"/>
            <a:ext cx="1976252" cy="215218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就労支援部会</a:t>
            </a:r>
            <a:endParaRPr kumimoji="1" lang="en-US" altLang="ja-JP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品川区立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発達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障害者支援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施設長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・就労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支援の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・就労機会の拡充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9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181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岩澤　栄宗</dc:creator>
  <cp:lastModifiedBy>築山　憩</cp:lastModifiedBy>
  <cp:revision>32</cp:revision>
  <dcterms:created xsi:type="dcterms:W3CDTF">2020-07-16T10:29:07Z</dcterms:created>
  <dcterms:modified xsi:type="dcterms:W3CDTF">2021-07-16T00:56:10Z</dcterms:modified>
</cp:coreProperties>
</file>