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49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74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0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60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24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68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69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00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09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19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42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B2AD0-B79E-4A87-8337-53D3DC7705C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D7324-5ED0-4AED-BCC3-EB447EA61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1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41" y="793650"/>
            <a:ext cx="6796259" cy="777885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794711" y="172216"/>
            <a:ext cx="95410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資料３－２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871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品川区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岩澤　栄宗</dc:creator>
  <cp:lastModifiedBy>岩澤　栄宗</cp:lastModifiedBy>
  <cp:revision>4</cp:revision>
  <dcterms:created xsi:type="dcterms:W3CDTF">2024-02-16T05:07:07Z</dcterms:created>
  <dcterms:modified xsi:type="dcterms:W3CDTF">2024-02-21T02:18:33Z</dcterms:modified>
</cp:coreProperties>
</file>