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344" r:id="rId3"/>
    <p:sldId id="348" r:id="rId4"/>
    <p:sldId id="354" r:id="rId5"/>
    <p:sldId id="347" r:id="rId6"/>
    <p:sldId id="352" r:id="rId7"/>
    <p:sldId id="355" r:id="rId8"/>
    <p:sldId id="356" r:id="rId9"/>
    <p:sldId id="353" r:id="rId10"/>
    <p:sldId id="357" r:id="rId11"/>
  </p:sldIdLst>
  <p:sldSz cx="12192000" cy="6858000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0066CC"/>
    <a:srgbClr val="3333FF"/>
    <a:srgbClr val="3366FF"/>
    <a:srgbClr val="3399FF"/>
    <a:srgbClr val="0066FF"/>
    <a:srgbClr val="FFFFFF"/>
    <a:srgbClr val="0000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67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5361" y="0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/>
          <a:lstStyle>
            <a:lvl1pPr algn="r">
              <a:defRPr sz="1200"/>
            </a:lvl1pPr>
          </a:lstStyle>
          <a:p>
            <a:fld id="{648BC979-3C96-4271-9F7B-B58858AA0337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06187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5361" y="9406187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 anchor="b"/>
          <a:lstStyle>
            <a:lvl1pPr algn="r">
              <a:defRPr sz="1200"/>
            </a:lvl1pPr>
          </a:lstStyle>
          <a:p>
            <a:fld id="{101D15B3-453B-4777-8AD7-DDC11D1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361" y="0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/>
          <a:lstStyle>
            <a:lvl1pPr algn="r">
              <a:defRPr sz="1200"/>
            </a:lvl1pPr>
          </a:lstStyle>
          <a:p>
            <a:fld id="{6605511F-41A3-4452-89C9-9E5F6DAF8230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8250"/>
            <a:ext cx="593883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1" tIns="45488" rIns="90971" bIns="454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391" y="4765567"/>
            <a:ext cx="5415919" cy="3898812"/>
          </a:xfrm>
          <a:prstGeom prst="rect">
            <a:avLst/>
          </a:prstGeom>
        </p:spPr>
        <p:txBody>
          <a:bodyPr vert="horz" lIns="90971" tIns="45488" rIns="90971" bIns="4548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06187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361" y="9406187"/>
            <a:ext cx="2933754" cy="496644"/>
          </a:xfrm>
          <a:prstGeom prst="rect">
            <a:avLst/>
          </a:prstGeom>
        </p:spPr>
        <p:txBody>
          <a:bodyPr vert="horz" lIns="90971" tIns="45488" rIns="90971" bIns="45488" rtlCol="0" anchor="b"/>
          <a:lstStyle>
            <a:lvl1pPr algn="r">
              <a:defRPr sz="1200"/>
            </a:lvl1pPr>
          </a:lstStyle>
          <a:p>
            <a:fld id="{D74AA7D0-7EC6-4F44-8868-6CC57E4E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0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84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61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74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04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79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63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15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2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23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100000" y="64800"/>
            <a:ext cx="4032000" cy="365125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定例記者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5520" y="2164564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年７月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品川区長 </a:t>
            </a:r>
            <a:r>
              <a:rPr lang="ja-JP" altLang="en-US" sz="6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定例記者</a:t>
            </a:r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会見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2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自転車ヘルメット購入助成について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   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自転車ヘルメット購入者に対し助成を行うことで、区民の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生命・身体の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安全に寄与する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32055"/>
              </p:ext>
            </p:extLst>
          </p:nvPr>
        </p:nvGraphicFramePr>
        <p:xfrm>
          <a:off x="444648" y="2340000"/>
          <a:ext cx="11412000" cy="3033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22490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自転車ヘルメットを購入した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区内在住（住民登録）者</a:t>
                      </a:r>
                      <a:endParaRPr lang="en-US" altLang="ja-JP" sz="2400" dirty="0" smtClean="0">
                        <a:solidFill>
                          <a:srgbClr val="0070C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2717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助成条件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・自転車損害賠償保険に加入者であること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・令和５年４月１日以降に購入したものであること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・安全基準を満たした自転車ヘルメットであること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・購入金額が１個あたり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2,000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円以上の商品であること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51748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助成金額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区内共通商品券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2,000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円分（１人１回限り）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7836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助成期間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令和５年７月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21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日から令和６年３月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31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定例記者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8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24537" y="1337484"/>
            <a:ext cx="11987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区民アンケートの実施について</a:t>
            </a:r>
            <a:endParaRPr lang="en-US" altLang="zh-TW" sz="28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「区民とともに進める新時代の</a:t>
            </a:r>
            <a:r>
              <a:rPr lang="ja-JP" altLang="en-US" sz="24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」を推進すべくアンケートを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実施。</a:t>
            </a:r>
            <a:endParaRPr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lnSpc>
                <a:spcPts val="1600"/>
              </a:lnSpc>
            </a:pPr>
            <a:endParaRPr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おむつ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サブスクリプションの</a:t>
            </a:r>
            <a:r>
              <a:rPr lang="ja-JP" altLang="en-US" sz="2800" dirty="0" smtClean="0">
                <a:solidFill>
                  <a:srgbClr val="0066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本格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導入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について</a:t>
            </a:r>
            <a:endParaRPr lang="en-US" altLang="ja-JP" sz="28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保護者の負担軽減を図り、子どもとの時間を創出。健やかな成長に寄与する。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ボルダリング場オープン記念イベントについて</a:t>
            </a:r>
            <a:endParaRPr lang="en-US" altLang="ja-JP" sz="28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オリンピアン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によるデモンストレーションや体験教室を実施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する。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こどもサッカー場のオープンについて</a:t>
            </a:r>
            <a:endParaRPr lang="en-US" altLang="ja-JP" sz="28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専用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のサッカー場を整備。継続的にスポーツに親しめる環境の充実を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図る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  <a:endParaRPr lang="en-US" altLang="ja-JP" sz="24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endParaRPr lang="ja-JP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内容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2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区民アンケートの実施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・「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区民とともに進める新時代の</a:t>
            </a:r>
            <a:r>
              <a:rPr lang="ja-JP" altLang="en-US" sz="2700" dirty="0" err="1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しながわ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」を推進すべく調査を実施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・多様化する区民の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価値観やニーズ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などを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把握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し、今後の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区政運営に反映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69721"/>
              </p:ext>
            </p:extLst>
          </p:nvPr>
        </p:nvGraphicFramePr>
        <p:xfrm>
          <a:off x="444648" y="2276872"/>
          <a:ext cx="114120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11104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中学生を除く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15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歳以上の全区民（約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36</a:t>
                      </a:r>
                      <a:r>
                        <a:rPr lang="ja-JP" altLang="en-US" sz="240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万人）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令和５年４月１日現在、住民基本台帳登録者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区立小・中・義務教育学校の児童・生徒には、別途調査を実施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4270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調査方法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郵送又はインターネット回収、年代・地域などによるクロス集計等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258818"/>
                  </a:ext>
                </a:extLst>
              </a:tr>
              <a:tr h="11104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調査内容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・自分らしく幸せに暮らしていくために重要だと考えること</a:t>
                      </a: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・羽田空港の新飛行ルートについての影響や感じている負担</a:t>
                      </a: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・区政への参画、つながり方、区政に関するご意見 など</a:t>
                      </a:r>
                      <a:r>
                        <a:rPr lang="ja-JP" altLang="en-US" sz="22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（計</a:t>
                      </a:r>
                      <a:r>
                        <a:rPr lang="en-US" altLang="ja-JP" sz="22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10</a:t>
                      </a:r>
                      <a:r>
                        <a:rPr lang="ja-JP" altLang="en-US" sz="22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問）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505021"/>
                  </a:ext>
                </a:extLst>
              </a:tr>
              <a:tr h="4270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スケジュール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調査期間：８月１日～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　　　集計結果公表：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月（予定）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50084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4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区民アンケート実施のポイント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080" y="1412776"/>
            <a:ext cx="115555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◆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幸福</a:t>
            </a:r>
            <a:r>
              <a:rPr lang="ja-JP" altLang="en-US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実感度</a:t>
            </a:r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、自分らしく幸せに暮らしていくために</a:t>
            </a:r>
            <a:r>
              <a:rPr lang="ja-JP" altLang="en-US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重要だと考える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こと</a:t>
            </a:r>
            <a:endParaRPr lang="en-US" altLang="ja-JP" sz="26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などを聞き</a:t>
            </a:r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ja-JP" altLang="en-US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「ウェルビーイング」の視点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から「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誰</a:t>
            </a:r>
            <a:r>
              <a:rPr lang="ja-JP" altLang="en-US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もが生きがいを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感じ、</a:t>
            </a:r>
            <a:endParaRPr lang="en-US" altLang="ja-JP" sz="26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en-US" altLang="ja-JP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自分らしく</a:t>
            </a:r>
            <a:r>
              <a:rPr lang="ja-JP" altLang="en-US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暮らしていける品川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をつくる</a:t>
            </a:r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べく、今後の区政運営や新た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</a:t>
            </a:r>
            <a:endParaRPr lang="en-US" altLang="ja-JP" sz="2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 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施策展開</a:t>
            </a:r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へ反映</a:t>
            </a:r>
          </a:p>
          <a:p>
            <a:pPr lvl="0"/>
            <a:endParaRPr lang="en-US" altLang="zh-TW" sz="26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◆ 「</a:t>
            </a:r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羽田新飛行ルート」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に関して生活</a:t>
            </a:r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実感に基づく</a:t>
            </a:r>
            <a:r>
              <a:rPr lang="ja-JP" altLang="en-US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具体的な影響や負担感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等</a:t>
            </a:r>
            <a:endParaRPr lang="en-US" altLang="ja-JP" sz="2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を</a:t>
            </a:r>
            <a:r>
              <a:rPr lang="ja-JP" altLang="en-US" sz="2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聞き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、国に</a:t>
            </a:r>
            <a:r>
              <a:rPr lang="ja-JP" altLang="en-US" sz="2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具体的な解決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策</a:t>
            </a:r>
            <a:r>
              <a:rPr lang="ja-JP" altLang="en-US" sz="2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について働きかける</a:t>
            </a:r>
            <a:endParaRPr lang="en-US" altLang="ja-JP" sz="2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7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おむつサブスクリプション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の本格導入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について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日々おむつを園に持参する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保護者の負担軽減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を図り、子どもと向き合える時間を増やすことで、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健やかな成長に寄与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する</a:t>
            </a:r>
            <a:endParaRPr lang="en-US" altLang="ja-JP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62079"/>
              </p:ext>
            </p:extLst>
          </p:nvPr>
        </p:nvGraphicFramePr>
        <p:xfrm>
          <a:off x="407368" y="2339999"/>
          <a:ext cx="11449272" cy="2906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231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35041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2134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対象保育園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区立保育園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園（内７園は令和５年４月からテスト導入中）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7783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内容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月額 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2,508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円（税込）を保護者が支払うことで、保育園に納品される紙おむつとおしりふきを、枚数制限なく利用できる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7783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利用方法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・利用を希望する保護者が直接、運営事業者と契約を行う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・紙おむつとおしりふきの発注は保育園が実施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041883"/>
                  </a:ext>
                </a:extLst>
              </a:tr>
              <a:tr h="6391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導入開始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月（予定）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77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中央公園 ボルダリング場オープン記念イベント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オリンピアン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によるデモンストレーションや体験教室を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実施。子どもたちを中心に、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新たなスポーツ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気軽に楽しめる機会を創出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する</a:t>
            </a:r>
            <a:endParaRPr lang="en-US" altLang="ja-JP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73048"/>
              </p:ext>
            </p:extLst>
          </p:nvPr>
        </p:nvGraphicFramePr>
        <p:xfrm>
          <a:off x="407368" y="2339999"/>
          <a:ext cx="11449272" cy="2889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231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35041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5695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実施日時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令和５年７月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23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日（日）午前９時～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出演者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オリンピアン</a:t>
                      </a:r>
                      <a:r>
                        <a:rPr lang="ja-JP" altLang="en-US" sz="2400" baseline="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野口啓代</a:t>
                      </a:r>
                      <a:r>
                        <a:rPr lang="ja-JP" altLang="en-US" sz="2400" baseline="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氏（東京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2020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大会銅メダリスト）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内容</a:t>
                      </a:r>
                      <a:endParaRPr kumimoji="1" lang="ja-JP" altLang="en-US" sz="24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・式典（デモンストレーションを含む）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・ボルダリング体験教室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04188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備考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野口氏が監修したルートにてイベントを開催予定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21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中央公園 ボルダリング場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15661"/>
            <a:ext cx="5904656" cy="39364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08" y="1315660"/>
            <a:ext cx="5904000" cy="39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区民公園 こどもサッカー場オープン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定例記者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区内初となる子ども専用のサッカー場をオープンし、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子どもが継続的にスポーツに親しめる環境の充実を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図る</a:t>
            </a:r>
            <a:endParaRPr lang="en-US" altLang="ja-JP" sz="27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368" y="2339999"/>
          <a:ext cx="11449272" cy="2918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231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35041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59853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面積・仕様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約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3,000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㎡（８人制サッカーコート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面）、人工芝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922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2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優先貸出対象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こどもサッカー場利用団体の登録を行った区内チーム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代表者が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18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歳以上で、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名以上の団体（うち小学生９名以上）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予約方法</a:t>
                      </a:r>
                      <a:endParaRPr kumimoji="1" lang="ja-JP" altLang="en-US" sz="24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・利用日３カ月前の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21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日～末日に施設予約システムから抽選申込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・抽選後の空き予約は電話・窓口・施設予約システムで予約受付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041883"/>
                  </a:ext>
                </a:extLst>
              </a:tr>
              <a:tr h="5334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貸出開始日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令和５年８月１日（火）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24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区民公園 こどもサッカー場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17830"/>
            <a:ext cx="5230072" cy="355045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16779" y="1265284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令和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</a:t>
            </a:r>
            <a:r>
              <a:rPr lang="en-US" altLang="ja-JP" dirty="0"/>
              <a:t>7</a:t>
            </a:r>
            <a:r>
              <a:rPr kumimoji="1" lang="ja-JP" altLang="en-US" dirty="0" smtClean="0"/>
              <a:t>月</a:t>
            </a:r>
            <a:r>
              <a:rPr lang="en-US" altLang="ja-JP" dirty="0"/>
              <a:t>5</a:t>
            </a:r>
            <a:r>
              <a:rPr kumimoji="1" lang="ja-JP" altLang="en-US" dirty="0" smtClean="0"/>
              <a:t>日現在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717830"/>
            <a:ext cx="6398514" cy="355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F7FE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ワイド画面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HGS創英角ｺﾞｼｯｸUB</vt:lpstr>
      <vt:lpstr>ＭＳ Ｐゴシック</vt:lpstr>
      <vt:lpstr>ＭＳ 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2015-12-18T11:07:55Z</dcterms:created>
  <dcterms:modified xsi:type="dcterms:W3CDTF">2023-07-12T00:47:27Z</dcterms:modified>
</cp:coreProperties>
</file>