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5" autoAdjust="0"/>
    <p:restoredTop sz="94660"/>
  </p:normalViewPr>
  <p:slideViewPr>
    <p:cSldViewPr snapToGrid="0">
      <p:cViewPr>
        <p:scale>
          <a:sx n="75" d="100"/>
          <a:sy n="75" d="100"/>
        </p:scale>
        <p:origin x="1302" y="-6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03727-6343-4361-BC11-477CBACF4D0B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4FEDF-811D-4E67-ABB7-8748CAC49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966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03727-6343-4361-BC11-477CBACF4D0B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4FEDF-811D-4E67-ABB7-8748CAC49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283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03727-6343-4361-BC11-477CBACF4D0B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4FEDF-811D-4E67-ABB7-8748CAC49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7030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03727-6343-4361-BC11-477CBACF4D0B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4FEDF-811D-4E67-ABB7-8748CAC49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688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03727-6343-4361-BC11-477CBACF4D0B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4FEDF-811D-4E67-ABB7-8748CAC49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7358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03727-6343-4361-BC11-477CBACF4D0B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4FEDF-811D-4E67-ABB7-8748CAC49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3966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03727-6343-4361-BC11-477CBACF4D0B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4FEDF-811D-4E67-ABB7-8748CAC49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5050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03727-6343-4361-BC11-477CBACF4D0B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4FEDF-811D-4E67-ABB7-8748CAC49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6306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03727-6343-4361-BC11-477CBACF4D0B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4FEDF-811D-4E67-ABB7-8748CAC49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1885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03727-6343-4361-BC11-477CBACF4D0B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4FEDF-811D-4E67-ABB7-8748CAC49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5653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03727-6343-4361-BC11-477CBACF4D0B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4FEDF-811D-4E67-ABB7-8748CAC49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5194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03727-6343-4361-BC11-477CBACF4D0B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4FEDF-811D-4E67-ABB7-8748CAC49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2334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12065" y="2212022"/>
            <a:ext cx="1136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全体会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12065" y="5972317"/>
            <a:ext cx="1136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専門部会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41540" y="656540"/>
            <a:ext cx="66164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令和６年度</a:t>
            </a:r>
            <a:r>
              <a:rPr kumimoji="1"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品川区地域自立支援協議会の</a:t>
            </a:r>
            <a:r>
              <a:rPr kumimoji="1"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体系</a:t>
            </a:r>
            <a:r>
              <a:rPr kumimoji="1"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について</a:t>
            </a:r>
            <a:endParaRPr kumimoji="1" lang="ja-JP" altLang="en-US" sz="2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070001" y="1589920"/>
            <a:ext cx="3086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品川区地域自立支援協議会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3" name="直線コネクタ 2"/>
          <p:cNvCxnSpPr/>
          <p:nvPr/>
        </p:nvCxnSpPr>
        <p:spPr>
          <a:xfrm>
            <a:off x="3455023" y="4410540"/>
            <a:ext cx="4440" cy="261937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1397337" y="6371858"/>
            <a:ext cx="1" cy="64829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 flipH="1">
            <a:off x="5541069" y="6381614"/>
            <a:ext cx="2" cy="62878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 flipH="1">
            <a:off x="1384344" y="6381620"/>
            <a:ext cx="415672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正方形/長方形 18"/>
          <p:cNvSpPr/>
          <p:nvPr/>
        </p:nvSpPr>
        <p:spPr>
          <a:xfrm>
            <a:off x="5313671" y="237440"/>
            <a:ext cx="1085850" cy="4191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ja-JP" sz="1200" b="1" kern="10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資料１－</a:t>
            </a:r>
            <a:r>
              <a:rPr lang="ja-JP" altLang="en-US" sz="1200" b="1" kern="10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２</a:t>
            </a:r>
            <a:endParaRPr lang="ja-JP" sz="1050" kern="100">
              <a:effectLst/>
              <a:ea typeface="ＭＳ 明朝"/>
              <a:cs typeface="Times New Roman"/>
            </a:endParaRPr>
          </a:p>
        </p:txBody>
      </p:sp>
      <p:cxnSp>
        <p:nvCxnSpPr>
          <p:cNvPr id="20" name="直線コネクタ 19"/>
          <p:cNvCxnSpPr/>
          <p:nvPr/>
        </p:nvCxnSpPr>
        <p:spPr>
          <a:xfrm flipH="1">
            <a:off x="3462707" y="5317995"/>
            <a:ext cx="1271218" cy="1100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角丸四角形 7"/>
          <p:cNvSpPr/>
          <p:nvPr/>
        </p:nvSpPr>
        <p:spPr>
          <a:xfrm>
            <a:off x="990600" y="2620811"/>
            <a:ext cx="5029201" cy="1770213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主な協議内容</a:t>
            </a:r>
            <a:r>
              <a:rPr kumimoji="1"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・地域の相談支援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について</a:t>
            </a:r>
            <a:endParaRPr kumimoji="1"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・地域の関係機関との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連携について</a:t>
            </a:r>
            <a:endParaRPr kumimoji="1"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地域における障害児者等への支援にあたっての課題に　</a:t>
            </a:r>
            <a:endParaRPr kumimoji="1"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ついての情報共有　など</a:t>
            </a:r>
            <a:endParaRPr kumimoji="1"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4719924" y="4843229"/>
            <a:ext cx="1990253" cy="971549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u="sng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運営会議</a:t>
            </a:r>
            <a:endParaRPr kumimoji="1" lang="en-US" altLang="ja-JP" sz="1400" u="sng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全体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会の調整</a:t>
            </a:r>
            <a:endParaRPr kumimoji="1"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・部会のとりまとめ</a:t>
            </a:r>
            <a:endParaRPr kumimoji="1"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312065" y="7029918"/>
            <a:ext cx="1990253" cy="2152182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子ども支援部会</a:t>
            </a:r>
            <a:endParaRPr kumimoji="1" lang="en-US" altLang="ja-JP" sz="1400" u="sng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部会長</a:t>
            </a:r>
            <a:r>
              <a:rPr kumimoji="1"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品川区旗の台</a:t>
            </a:r>
            <a:endParaRPr kumimoji="1"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障害児者相談支援</a:t>
            </a:r>
            <a:endParaRPr kumimoji="1"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センター長</a:t>
            </a:r>
            <a:endParaRPr kumimoji="1"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主な協議内容</a:t>
            </a:r>
            <a:r>
              <a:rPr kumimoji="1"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・障害児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支援の充実</a:t>
            </a:r>
            <a:endParaRPr kumimoji="1"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・困難事例の共有</a:t>
            </a:r>
            <a:endParaRPr kumimoji="1"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2476501" y="7029917"/>
            <a:ext cx="2068396" cy="2152183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相談支援部会</a:t>
            </a:r>
            <a:endParaRPr kumimoji="1" lang="en-US" altLang="ja-JP" sz="1400" u="sng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部会長</a:t>
            </a:r>
            <a:r>
              <a:rPr kumimoji="1"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品川区東品川障害者</a:t>
            </a:r>
            <a:endParaRPr kumimoji="1"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相談支援センター長</a:t>
            </a:r>
            <a:endParaRPr kumimoji="1"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主な協議内容</a:t>
            </a:r>
            <a:r>
              <a:rPr kumimoji="1"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・相談支援の充実</a:t>
            </a:r>
            <a:endParaRPr kumimoji="1"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・困難事例の共有</a:t>
            </a:r>
            <a:endParaRPr kumimoji="1"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kumimoji="1"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社会資源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の活用</a:t>
            </a:r>
            <a:r>
              <a:rPr kumimoji="1"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検討</a:t>
            </a:r>
            <a:endParaRPr kumimoji="1"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4733925" y="7029918"/>
            <a:ext cx="1976252" cy="2152182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就労支援部会</a:t>
            </a:r>
            <a:endParaRPr kumimoji="1" lang="en-US" altLang="ja-JP" sz="1400" u="sng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部会長</a:t>
            </a:r>
            <a:r>
              <a:rPr kumimoji="1"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品川区立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発達</a:t>
            </a:r>
            <a:endParaRPr kumimoji="1"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障害者支援</a:t>
            </a:r>
            <a:r>
              <a:rPr kumimoji="1"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施設長</a:t>
            </a:r>
            <a:endParaRPr kumimoji="1"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主な協議内容</a:t>
            </a:r>
            <a:r>
              <a:rPr kumimoji="1"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・就労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支援の</a:t>
            </a:r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充実</a:t>
            </a:r>
            <a:endParaRPr kumimoji="1"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・就労機会の拡充</a:t>
            </a:r>
            <a:endParaRPr kumimoji="1"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894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405</TotalTime>
  <Words>181</Words>
  <Application>Microsoft Office PowerPoint</Application>
  <PresentationFormat>A4 210 x 297 mm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HG丸ｺﾞｼｯｸM-PRO</vt:lpstr>
      <vt:lpstr>ＭＳ 明朝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岩澤　栄宗</dc:creator>
  <cp:lastModifiedBy>菅　裕輝</cp:lastModifiedBy>
  <cp:revision>37</cp:revision>
  <dcterms:created xsi:type="dcterms:W3CDTF">2020-07-16T10:29:07Z</dcterms:created>
  <dcterms:modified xsi:type="dcterms:W3CDTF">2024-06-11T10:08:33Z</dcterms:modified>
</cp:coreProperties>
</file>