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64E0-00BD-49F7-BD93-31F4FF626426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A8E9-F3E1-42CF-98CB-61074EAE5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16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64E0-00BD-49F7-BD93-31F4FF626426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A8E9-F3E1-42CF-98CB-61074EAE5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43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64E0-00BD-49F7-BD93-31F4FF626426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A8E9-F3E1-42CF-98CB-61074EAE5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65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64E0-00BD-49F7-BD93-31F4FF626426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A8E9-F3E1-42CF-98CB-61074EAE5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2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64E0-00BD-49F7-BD93-31F4FF626426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A8E9-F3E1-42CF-98CB-61074EAE5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84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64E0-00BD-49F7-BD93-31F4FF626426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A8E9-F3E1-42CF-98CB-61074EAE5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652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64E0-00BD-49F7-BD93-31F4FF626426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A8E9-F3E1-42CF-98CB-61074EAE5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9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64E0-00BD-49F7-BD93-31F4FF626426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A8E9-F3E1-42CF-98CB-61074EAE5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38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64E0-00BD-49F7-BD93-31F4FF626426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A8E9-F3E1-42CF-98CB-61074EAE5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97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64E0-00BD-49F7-BD93-31F4FF626426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A8E9-F3E1-42CF-98CB-61074EAE5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41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64E0-00BD-49F7-BD93-31F4FF626426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A8E9-F3E1-42CF-98CB-61074EAE5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7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864E0-00BD-49F7-BD93-31F4FF626426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AA8E9-F3E1-42CF-98CB-61074EAE5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51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57" y="1286627"/>
            <a:ext cx="6588543" cy="401779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817" y="5304425"/>
            <a:ext cx="6503821" cy="3711675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687469" y="763407"/>
            <a:ext cx="3752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２０２３年１１月２１日号　広報し</a:t>
            </a:r>
            <a:r>
              <a:rPr kumimoji="1" lang="ja-JP" altLang="en-US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ながわ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品川区職員募集のご案内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37013" y="303964"/>
            <a:ext cx="1153173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5-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656700" y="223218"/>
            <a:ext cx="936000" cy="43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338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20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品川区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岩澤　栄宗</dc:creator>
  <cp:lastModifiedBy>LocalAdmin</cp:lastModifiedBy>
  <cp:revision>5</cp:revision>
  <cp:lastPrinted>2024-05-30T10:40:28Z</cp:lastPrinted>
  <dcterms:created xsi:type="dcterms:W3CDTF">2024-05-30T05:52:40Z</dcterms:created>
  <dcterms:modified xsi:type="dcterms:W3CDTF">2024-06-14T02:58:58Z</dcterms:modified>
</cp:coreProperties>
</file>