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236" y="-4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r">
              <a:defRPr sz="1200"/>
            </a:lvl1pPr>
          </a:lstStyle>
          <a:p>
            <a:fld id="{06833115-134A-45AC-BBA8-FD2E37EE5E50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4" rIns="91550" bIns="4577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1550" tIns="45774" rIns="91550" bIns="4577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r">
              <a:defRPr sz="1200"/>
            </a:lvl1pPr>
          </a:lstStyle>
          <a:p>
            <a:fld id="{AB276648-D5FB-4B47-8280-AD3AF1372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2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43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4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58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52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74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87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06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75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776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9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32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49CC8-E582-4D99-A968-28F27781876B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66FEB-34D1-498C-9C8D-7C6FF1A0A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56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98678" y="262433"/>
            <a:ext cx="5200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令和</a:t>
            </a:r>
            <a:r>
              <a:rPr kumimoji="1" lang="ja-JP" altLang="en-US" sz="1200" b="1" dirty="0"/>
              <a:t>６</a:t>
            </a:r>
            <a:r>
              <a:rPr kumimoji="1" lang="ja-JP" altLang="en-US" sz="1200" b="1" dirty="0" smtClean="0"/>
              <a:t>年度 第</a:t>
            </a:r>
            <a:r>
              <a:rPr kumimoji="1" lang="ja-JP" altLang="en-US" sz="1200" b="1" dirty="0"/>
              <a:t>２回「品川区医療的ケア児等支援関係機関連絡会」 </a:t>
            </a:r>
            <a:r>
              <a:rPr kumimoji="1" lang="ja-JP" altLang="en-US" sz="1200" b="1" dirty="0" smtClean="0"/>
              <a:t>座席表</a:t>
            </a:r>
            <a:endParaRPr kumimoji="1" lang="en-US" altLang="ja-JP" sz="1200" b="1" dirty="0" smtClean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714267" y="8088398"/>
            <a:ext cx="5662909" cy="4455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124522" y="4462006"/>
            <a:ext cx="461665" cy="5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廊下</a:t>
            </a:r>
            <a:endParaRPr kumimoji="1" lang="ja-JP" altLang="en-US" dirty="0"/>
          </a:p>
        </p:txBody>
      </p:sp>
      <p:cxnSp>
        <p:nvCxnSpPr>
          <p:cNvPr id="45" name="直線コネクタ 44"/>
          <p:cNvCxnSpPr/>
          <p:nvPr/>
        </p:nvCxnSpPr>
        <p:spPr>
          <a:xfrm>
            <a:off x="626982" y="814828"/>
            <a:ext cx="61469" cy="883691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89573" y="1297865"/>
            <a:ext cx="800154" cy="276999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委員受付</a:t>
            </a:r>
            <a:endParaRPr kumimoji="1" lang="en-US" altLang="ja-JP" sz="1200" dirty="0" smtClean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898293" y="1174777"/>
            <a:ext cx="305873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（</a:t>
            </a:r>
            <a:r>
              <a:rPr kumimoji="1" lang="en-US" altLang="ja-JP" sz="1200" dirty="0"/>
              <a:t>Web</a:t>
            </a:r>
            <a:r>
              <a:rPr kumimoji="1" lang="ja-JP" altLang="en-US" sz="1200" dirty="0"/>
              <a:t>参加</a:t>
            </a:r>
            <a:r>
              <a:rPr kumimoji="1" lang="ja-JP" altLang="en-US" sz="1200" dirty="0" smtClean="0"/>
              <a:t>） </a:t>
            </a:r>
            <a:endParaRPr kumimoji="1" lang="en-US" altLang="ja-JP" sz="1200" dirty="0" smtClean="0"/>
          </a:p>
          <a:p>
            <a:pPr algn="ctr"/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田島忍　 濱野建児　佐野正　</a:t>
            </a:r>
            <a:endParaRPr kumimoji="1" lang="ja-JP" altLang="en-US" sz="1200" dirty="0"/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2243362" y="6847591"/>
            <a:ext cx="1196993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800" dirty="0"/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3553916" y="6845609"/>
            <a:ext cx="1274099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8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977183" y="8317117"/>
            <a:ext cx="4244724" cy="1339229"/>
            <a:chOff x="1021529" y="6946729"/>
            <a:chExt cx="6078524" cy="2085583"/>
          </a:xfrm>
        </p:grpSpPr>
        <p:sp>
          <p:nvSpPr>
            <p:cNvPr id="75" name="楕円 74"/>
            <p:cNvSpPr/>
            <p:nvPr/>
          </p:nvSpPr>
          <p:spPr>
            <a:xfrm>
              <a:off x="1297118" y="7206168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テキスト ボックス 132"/>
            <p:cNvSpPr txBox="1"/>
            <p:nvPr/>
          </p:nvSpPr>
          <p:spPr>
            <a:xfrm>
              <a:off x="1021529" y="6946729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44" name="テキスト ボックス 143"/>
            <p:cNvSpPr txBox="1"/>
            <p:nvPr/>
          </p:nvSpPr>
          <p:spPr>
            <a:xfrm>
              <a:off x="1993259" y="6946729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45" name="テキスト ボックス 144"/>
            <p:cNvSpPr txBox="1"/>
            <p:nvPr/>
          </p:nvSpPr>
          <p:spPr>
            <a:xfrm>
              <a:off x="2966997" y="6946729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3930755" y="6946729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53" name="楕円 74"/>
            <p:cNvSpPr/>
            <p:nvPr/>
          </p:nvSpPr>
          <p:spPr>
            <a:xfrm>
              <a:off x="2307523" y="7202972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楕円 74"/>
            <p:cNvSpPr/>
            <p:nvPr/>
          </p:nvSpPr>
          <p:spPr>
            <a:xfrm>
              <a:off x="3279364" y="7210149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楕円 74"/>
            <p:cNvSpPr/>
            <p:nvPr/>
          </p:nvSpPr>
          <p:spPr>
            <a:xfrm>
              <a:off x="4200721" y="7210149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1040579" y="7699204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58" name="テキスト ボックス 157"/>
            <p:cNvSpPr txBox="1"/>
            <p:nvPr/>
          </p:nvSpPr>
          <p:spPr>
            <a:xfrm>
              <a:off x="2012309" y="7699204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>
              <a:off x="2986047" y="7699204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60" name="テキスト ボックス 159"/>
            <p:cNvSpPr txBox="1"/>
            <p:nvPr/>
          </p:nvSpPr>
          <p:spPr>
            <a:xfrm>
              <a:off x="3949805" y="7699204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66" name="楕円 74"/>
            <p:cNvSpPr/>
            <p:nvPr/>
          </p:nvSpPr>
          <p:spPr>
            <a:xfrm>
              <a:off x="1297118" y="7968168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楕円 74"/>
            <p:cNvSpPr/>
            <p:nvPr/>
          </p:nvSpPr>
          <p:spPr>
            <a:xfrm>
              <a:off x="2307523" y="7964972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楕円 74"/>
            <p:cNvSpPr/>
            <p:nvPr/>
          </p:nvSpPr>
          <p:spPr>
            <a:xfrm>
              <a:off x="3279364" y="7972149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楕円 74"/>
            <p:cNvSpPr/>
            <p:nvPr/>
          </p:nvSpPr>
          <p:spPr>
            <a:xfrm>
              <a:off x="4200721" y="7972149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テキスト ボックス 170"/>
            <p:cNvSpPr txBox="1"/>
            <p:nvPr/>
          </p:nvSpPr>
          <p:spPr>
            <a:xfrm>
              <a:off x="1031054" y="8489779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72" name="テキスト ボックス 171"/>
            <p:cNvSpPr txBox="1"/>
            <p:nvPr/>
          </p:nvSpPr>
          <p:spPr>
            <a:xfrm>
              <a:off x="2002784" y="8489779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73" name="テキスト ボックス 172"/>
            <p:cNvSpPr txBox="1"/>
            <p:nvPr/>
          </p:nvSpPr>
          <p:spPr>
            <a:xfrm>
              <a:off x="2976522" y="8489779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3940280" y="8489779"/>
              <a:ext cx="966477" cy="220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800" dirty="0"/>
            </a:p>
          </p:txBody>
        </p:sp>
        <p:sp>
          <p:nvSpPr>
            <p:cNvPr id="178" name="楕円 74"/>
            <p:cNvSpPr/>
            <p:nvPr/>
          </p:nvSpPr>
          <p:spPr>
            <a:xfrm>
              <a:off x="1306643" y="8720643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楕円 74"/>
            <p:cNvSpPr/>
            <p:nvPr/>
          </p:nvSpPr>
          <p:spPr>
            <a:xfrm>
              <a:off x="2317048" y="8717447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楕円 74"/>
            <p:cNvSpPr/>
            <p:nvPr/>
          </p:nvSpPr>
          <p:spPr>
            <a:xfrm>
              <a:off x="3288889" y="8724624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楕円 74"/>
            <p:cNvSpPr/>
            <p:nvPr/>
          </p:nvSpPr>
          <p:spPr>
            <a:xfrm>
              <a:off x="4210246" y="8724624"/>
              <a:ext cx="361887" cy="307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5687470" y="7041268"/>
              <a:ext cx="1412583" cy="575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傍聴者</a:t>
              </a:r>
              <a:endParaRPr kumimoji="1" lang="ja-JP" altLang="en-US" dirty="0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 rot="16200000">
            <a:off x="4835520" y="6119666"/>
            <a:ext cx="876598" cy="2798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8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554959" y="7452122"/>
            <a:ext cx="1272005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8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3581362" y="7703570"/>
            <a:ext cx="124793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事務局</a:t>
            </a:r>
            <a:endParaRPr kumimoji="1" lang="ja-JP" altLang="en-US" sz="12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264398" y="7278080"/>
            <a:ext cx="56367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司会</a:t>
            </a:r>
            <a:r>
              <a:rPr kumimoji="1" lang="ja-JP" altLang="en-US" sz="1200" dirty="0" smtClean="0"/>
              <a:t>　</a:t>
            </a:r>
            <a:r>
              <a:rPr kumimoji="1" lang="ja-JP" altLang="en-US" sz="1200" dirty="0"/>
              <a:t>　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5368356" y="1536557"/>
            <a:ext cx="832503" cy="2103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243362" y="7449219"/>
            <a:ext cx="1224053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266022" y="7716289"/>
            <a:ext cx="113104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</a:t>
            </a:r>
            <a:r>
              <a:rPr kumimoji="1" lang="ja-JP" altLang="en-US" sz="1200" dirty="0"/>
              <a:t>事務局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246772" y="6933041"/>
            <a:ext cx="533675" cy="30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80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5291034" y="1298950"/>
            <a:ext cx="10664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ＷＥＢ用ＰＣ</a:t>
            </a:r>
            <a:endParaRPr kumimoji="1" lang="ja-JP" altLang="en-US" sz="1100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638418" y="3410451"/>
            <a:ext cx="1299327" cy="491024"/>
            <a:chOff x="836808" y="3345295"/>
            <a:chExt cx="1026617" cy="491024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1027724" y="3590098"/>
              <a:ext cx="76063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菊地絵里子</a:t>
              </a:r>
              <a:endParaRPr kumimoji="1" lang="en-US" altLang="ja-JP" sz="1000" dirty="0" smtClean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836808" y="3345295"/>
              <a:ext cx="10266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品川区肢体不自由児・者父母の会　共同代表主幹</a:t>
              </a: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630995" y="3872630"/>
            <a:ext cx="1324648" cy="611256"/>
            <a:chOff x="1085740" y="3576500"/>
            <a:chExt cx="1276237" cy="611256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1294387" y="3756869"/>
              <a:ext cx="821774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ｼﾏｻﾞｷ    ﾀｴｺ</a:t>
              </a:r>
              <a:endParaRPr kumimoji="1" lang="en-US" altLang="ja-JP" sz="1000" dirty="0" smtClean="0"/>
            </a:p>
            <a:p>
              <a:r>
                <a:rPr kumimoji="1" lang="ja-JP" altLang="en-US" sz="1000" dirty="0" smtClean="0"/>
                <a:t>島崎妙子</a:t>
              </a:r>
              <a:r>
                <a:rPr kumimoji="1" lang="ja-JP" altLang="en-US" sz="1200" dirty="0"/>
                <a:t>　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085740" y="3576500"/>
              <a:ext cx="12762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品川区重症心身障害</a:t>
              </a:r>
              <a:r>
                <a:rPr kumimoji="1" lang="en-US" altLang="ja-JP" sz="700" spc="-150" dirty="0"/>
                <a:t>(</a:t>
              </a:r>
              <a:r>
                <a:rPr kumimoji="1" lang="ja-JP" altLang="en-US" sz="700" spc="-150" dirty="0"/>
                <a:t>児</a:t>
              </a:r>
              <a:r>
                <a:rPr kumimoji="1" lang="en-US" altLang="ja-JP" sz="700" spc="-150" dirty="0"/>
                <a:t>)</a:t>
              </a:r>
              <a:r>
                <a:rPr kumimoji="1" lang="ja-JP" altLang="en-US" sz="700" spc="-150" dirty="0"/>
                <a:t>者を守る会　会長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858167" y="4785722"/>
            <a:ext cx="978106" cy="501336"/>
            <a:chOff x="757587" y="4456773"/>
            <a:chExt cx="978106" cy="501336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790612" y="4557999"/>
              <a:ext cx="94508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ﾊﾗﾀﾞ   ﾉﾘｺ</a:t>
              </a:r>
              <a:endParaRPr kumimoji="1" lang="en-US" altLang="ja-JP" sz="1000" dirty="0" smtClean="0"/>
            </a:p>
            <a:p>
              <a:r>
                <a:rPr kumimoji="1" lang="ja-JP" altLang="en-US" sz="1000" dirty="0" smtClean="0"/>
                <a:t>原田登子</a:t>
              </a:r>
              <a:endParaRPr kumimoji="1" lang="en-US" altLang="ja-JP" sz="1000" dirty="0" smtClean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57587" y="4456773"/>
              <a:ext cx="73646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ミント</a:t>
              </a: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795308" y="5195599"/>
            <a:ext cx="1181133" cy="552239"/>
            <a:chOff x="922697" y="4884511"/>
            <a:chExt cx="951803" cy="552239"/>
          </a:xfrm>
        </p:grpSpPr>
        <p:sp>
          <p:nvSpPr>
            <p:cNvPr id="37" name="テキスト ボックス 36"/>
            <p:cNvSpPr txBox="1"/>
            <p:nvPr/>
          </p:nvSpPr>
          <p:spPr>
            <a:xfrm rot="10800000" flipV="1">
              <a:off x="963923" y="5036640"/>
              <a:ext cx="910577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ﾏｷｼﾏ    ﾌｼﾞﾐ</a:t>
              </a:r>
              <a:endParaRPr kumimoji="1" lang="en-US" altLang="zh-TW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kumimoji="1" lang="zh-TW" altLang="en-US" sz="100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巻島富士</a:t>
              </a:r>
              <a:r>
                <a:rPr kumimoji="1" lang="zh-TW" altLang="en-US" sz="10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美</a:t>
              </a:r>
              <a:endParaRPr kumimoji="1"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922697" y="4884511"/>
              <a:ext cx="76126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ミリミリ品川</a:t>
              </a: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772442" y="5749882"/>
            <a:ext cx="1351294" cy="375358"/>
            <a:chOff x="861415" y="5522820"/>
            <a:chExt cx="881378" cy="375358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921874" y="5651957"/>
              <a:ext cx="8209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/>
                <a:t>松</a:t>
              </a:r>
              <a:r>
                <a:rPr kumimoji="1" lang="ja-JP" altLang="en-US" sz="1000" dirty="0" smtClean="0"/>
                <a:t>﨑春</a:t>
              </a:r>
              <a:r>
                <a:rPr kumimoji="1" lang="ja-JP" altLang="en-US" sz="1000" dirty="0"/>
                <a:t>穂</a:t>
              </a: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861415" y="5522820"/>
              <a:ext cx="85653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荏原訪問看護ステーション</a:t>
              </a: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809195" y="6163302"/>
            <a:ext cx="1052474" cy="390934"/>
            <a:chOff x="5387232" y="6224732"/>
            <a:chExt cx="1052474" cy="390934"/>
          </a:xfrm>
        </p:grpSpPr>
        <p:sp>
          <p:nvSpPr>
            <p:cNvPr id="78" name="テキスト ボックス 77"/>
            <p:cNvSpPr txBox="1"/>
            <p:nvPr/>
          </p:nvSpPr>
          <p:spPr>
            <a:xfrm>
              <a:off x="5488119" y="6339427"/>
              <a:ext cx="951587" cy="2762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小林梢</a:t>
              </a:r>
              <a:r>
                <a:rPr kumimoji="1" lang="ja-JP" altLang="en-US" sz="1200" dirty="0"/>
                <a:t>　</a:t>
              </a: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5387232" y="6224732"/>
              <a:ext cx="97010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700" spc="-1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昭和大学医学部　講師</a:t>
              </a:r>
              <a:r>
                <a:rPr kumimoji="1" lang="zh-CN" altLang="en-US" sz="700" spc="-150" dirty="0"/>
                <a:t>　</a:t>
              </a:r>
              <a:endParaRPr kumimoji="1" lang="ja-JP" altLang="en-US" sz="700" spc="-150" dirty="0"/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3769575" y="7088107"/>
            <a:ext cx="982501" cy="347246"/>
            <a:chOff x="3673184" y="7079176"/>
            <a:chExt cx="982501" cy="347246"/>
          </a:xfrm>
        </p:grpSpPr>
        <p:sp>
          <p:nvSpPr>
            <p:cNvPr id="71" name="テキスト ボックス 70"/>
            <p:cNvSpPr txBox="1"/>
            <p:nvPr/>
          </p:nvSpPr>
          <p:spPr>
            <a:xfrm>
              <a:off x="3679836" y="7180201"/>
              <a:ext cx="975849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松山課長</a:t>
              </a:r>
              <a:endParaRPr kumimoji="1" lang="ja-JP" altLang="en-US" sz="1000" dirty="0"/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3673184" y="7079176"/>
              <a:ext cx="97310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700" spc="-1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障害者</a:t>
              </a:r>
              <a:r>
                <a:rPr kumimoji="1" lang="zh-TW" altLang="en-US" sz="700" spc="-1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支援</a:t>
              </a:r>
              <a:r>
                <a:rPr kumimoji="1" lang="ja-JP" altLang="en-US" sz="700" spc="-1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課</a:t>
              </a:r>
              <a:endParaRPr kumimoji="1" lang="ja-JP" altLang="en-US" sz="700" spc="-1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5382927" y="4504386"/>
            <a:ext cx="1253080" cy="356922"/>
            <a:chOff x="5435318" y="4871523"/>
            <a:chExt cx="1253080" cy="356922"/>
          </a:xfrm>
        </p:grpSpPr>
        <p:sp>
          <p:nvSpPr>
            <p:cNvPr id="76" name="テキスト ボックス 75"/>
            <p:cNvSpPr txBox="1"/>
            <p:nvPr/>
          </p:nvSpPr>
          <p:spPr>
            <a:xfrm>
              <a:off x="5539838" y="4982224"/>
              <a:ext cx="114856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  藤村信介</a:t>
              </a:r>
              <a:endParaRPr kumimoji="1" lang="ja-JP" altLang="en-US" sz="1000" dirty="0"/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5435318" y="4871523"/>
              <a:ext cx="73646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子ども育成課長</a:t>
              </a: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5372117" y="4067054"/>
            <a:ext cx="1120131" cy="486661"/>
            <a:chOff x="5460592" y="4319945"/>
            <a:chExt cx="1120131" cy="486661"/>
          </a:xfrm>
        </p:grpSpPr>
        <p:sp>
          <p:nvSpPr>
            <p:cNvPr id="98" name="テキスト ボックス 97"/>
            <p:cNvSpPr txBox="1"/>
            <p:nvPr/>
          </p:nvSpPr>
          <p:spPr>
            <a:xfrm>
              <a:off x="5528607" y="4529607"/>
              <a:ext cx="104372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/>
                <a:t> </a:t>
              </a:r>
              <a:r>
                <a:rPr kumimoji="1" lang="ja-JP" altLang="en-US" sz="1000" dirty="0" smtClean="0"/>
                <a:t>  唐澤好彦</a:t>
              </a:r>
              <a:r>
                <a:rPr kumimoji="1" lang="ja-JP" altLang="en-US" sz="1200" dirty="0"/>
                <a:t>　</a:t>
              </a: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5460592" y="4319945"/>
              <a:ext cx="11201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教育総合支援センター　</a:t>
              </a:r>
            </a:p>
            <a:p>
              <a:r>
                <a:rPr kumimoji="1" lang="ja-JP" altLang="en-US" sz="700" spc="-150" dirty="0"/>
                <a:t>特別支援教育担当課長</a:t>
              </a: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5333305" y="3484156"/>
            <a:ext cx="1302702" cy="401874"/>
            <a:chOff x="5449069" y="3189039"/>
            <a:chExt cx="1302702" cy="401874"/>
          </a:xfrm>
        </p:grpSpPr>
        <p:sp>
          <p:nvSpPr>
            <p:cNvPr id="101" name="テキスト ボックス 100"/>
            <p:cNvSpPr txBox="1"/>
            <p:nvPr/>
          </p:nvSpPr>
          <p:spPr>
            <a:xfrm>
              <a:off x="5593333" y="3344692"/>
              <a:ext cx="103083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三</a:t>
              </a:r>
              <a:r>
                <a:rPr kumimoji="1" lang="ja-JP" altLang="en-US" sz="1000" dirty="0" err="1"/>
                <a:t>ッ</a:t>
              </a:r>
              <a:r>
                <a:rPr kumimoji="1" lang="ja-JP" altLang="en-US" sz="1000" dirty="0" smtClean="0"/>
                <a:t>橋悦子</a:t>
              </a:r>
              <a:endParaRPr kumimoji="1" lang="ja-JP" altLang="en-US" sz="1000" dirty="0"/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5449069" y="3189039"/>
              <a:ext cx="130270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dirty="0"/>
                <a:t>荏原保健センター所長</a:t>
              </a: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5376572" y="4939973"/>
            <a:ext cx="1077138" cy="341861"/>
            <a:chOff x="5376468" y="5349157"/>
            <a:chExt cx="1077138" cy="341861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5513505" y="5444797"/>
              <a:ext cx="9401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中島秀</a:t>
              </a:r>
              <a:r>
                <a:rPr kumimoji="1" lang="ja-JP" altLang="en-US" sz="1000" dirty="0"/>
                <a:t>介</a:t>
              </a: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5376468" y="5349157"/>
              <a:ext cx="89533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700" spc="-1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保育施設運営課長</a:t>
              </a:r>
              <a:endParaRPr kumimoji="1" lang="ja-JP" altLang="en-US" sz="700" spc="-1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3126611" y="1341403"/>
            <a:ext cx="1730609" cy="1177131"/>
            <a:chOff x="920652" y="4138343"/>
            <a:chExt cx="1730609" cy="1177131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920652" y="5038475"/>
              <a:ext cx="83821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sz="1200" dirty="0"/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1600615" y="4138343"/>
              <a:ext cx="10506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品川区南品川障害児者</a:t>
              </a:r>
            </a:p>
            <a:p>
              <a:r>
                <a:rPr kumimoji="1" lang="ja-JP" altLang="en-US" sz="700" spc="-150" dirty="0"/>
                <a:t>相談支援センター</a:t>
              </a:r>
            </a:p>
          </p:txBody>
        </p:sp>
      </p:grpSp>
      <p:sp>
        <p:nvSpPr>
          <p:cNvPr id="87" name="テキスト ボックス 86"/>
          <p:cNvSpPr txBox="1"/>
          <p:nvPr/>
        </p:nvSpPr>
        <p:spPr>
          <a:xfrm>
            <a:off x="3015806" y="1401118"/>
            <a:ext cx="82370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700" spc="-1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城南特別支援学校長</a:t>
            </a:r>
            <a:endParaRPr kumimoji="1" lang="ja-JP" altLang="en-US" sz="700" spc="-1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2288549" y="1407595"/>
            <a:ext cx="8220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700" spc="-1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品川特別支援学校長</a:t>
            </a:r>
            <a:endParaRPr kumimoji="1" lang="ja-JP" altLang="en-US" sz="700" spc="-1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17" name="グループ化 116"/>
          <p:cNvGrpSpPr/>
          <p:nvPr/>
        </p:nvGrpSpPr>
        <p:grpSpPr>
          <a:xfrm>
            <a:off x="791563" y="4444819"/>
            <a:ext cx="1034663" cy="369331"/>
            <a:chOff x="1105490" y="4037523"/>
            <a:chExt cx="747995" cy="559965"/>
          </a:xfrm>
        </p:grpSpPr>
        <p:sp>
          <p:nvSpPr>
            <p:cNvPr id="118" name="テキスト ボックス 117"/>
            <p:cNvSpPr txBox="1"/>
            <p:nvPr/>
          </p:nvSpPr>
          <p:spPr>
            <a:xfrm>
              <a:off x="1144611" y="4177514"/>
              <a:ext cx="689164" cy="4199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矢野めぐみ</a:t>
              </a:r>
              <a:r>
                <a:rPr kumimoji="1" lang="ja-JP" altLang="en-US" sz="1200" dirty="0"/>
                <a:t>　</a:t>
              </a: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1105490" y="4037523"/>
              <a:ext cx="747995" cy="303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 err="1"/>
                <a:t>ほわわ</a:t>
              </a:r>
              <a:r>
                <a:rPr kumimoji="1" lang="ja-JP" altLang="en-US" sz="700" spc="-150" dirty="0"/>
                <a:t>品川</a:t>
              </a:r>
            </a:p>
          </p:txBody>
        </p:sp>
      </p:grpSp>
      <p:sp>
        <p:nvSpPr>
          <p:cNvPr id="121" name="テキスト ボックス 120"/>
          <p:cNvSpPr txBox="1"/>
          <p:nvPr/>
        </p:nvSpPr>
        <p:spPr>
          <a:xfrm>
            <a:off x="320851" y="1713942"/>
            <a:ext cx="889263" cy="26161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委員入口</a:t>
            </a:r>
            <a:endParaRPr kumimoji="1" lang="en-US" altLang="ja-JP" sz="1100" dirty="0" smtClean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14850" y="8410256"/>
            <a:ext cx="1113313" cy="43088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傍聴者入口</a:t>
            </a:r>
            <a:endParaRPr kumimoji="1" lang="en-US" altLang="ja-JP" sz="1100" dirty="0" smtClean="0"/>
          </a:p>
          <a:p>
            <a:pPr algn="ctr"/>
            <a:r>
              <a:rPr kumimoji="1" lang="ja-JP" altLang="en-US" sz="1100" dirty="0" smtClean="0"/>
              <a:t>（</a:t>
            </a:r>
            <a:r>
              <a:rPr kumimoji="1" lang="ja-JP" altLang="en-US" sz="1100" dirty="0"/>
              <a:t>講義</a:t>
            </a:r>
            <a:r>
              <a:rPr kumimoji="1" lang="ja-JP" altLang="en-US" sz="1100" dirty="0" smtClean="0"/>
              <a:t>室１）</a:t>
            </a:r>
            <a:endParaRPr kumimoji="1" lang="ja-JP" altLang="en-US" sz="11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29346" y="8591953"/>
            <a:ext cx="369332" cy="9318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 smtClean="0"/>
              <a:t>傍聴者受付</a:t>
            </a:r>
            <a:endParaRPr kumimoji="1" lang="ja-JP" altLang="en-US" sz="1200" dirty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123544" y="3137387"/>
            <a:ext cx="277245" cy="857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123544" y="4033127"/>
            <a:ext cx="277245" cy="857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5133911" y="4928044"/>
            <a:ext cx="277245" cy="857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1815550" y="3021021"/>
            <a:ext cx="277245" cy="857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1815549" y="3921861"/>
            <a:ext cx="277245" cy="857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1814922" y="4826789"/>
            <a:ext cx="277245" cy="857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1818129" y="5722659"/>
            <a:ext cx="277245" cy="857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grpSp>
        <p:nvGrpSpPr>
          <p:cNvPr id="135" name="グループ化 134"/>
          <p:cNvGrpSpPr/>
          <p:nvPr/>
        </p:nvGrpSpPr>
        <p:grpSpPr>
          <a:xfrm>
            <a:off x="5363040" y="5302292"/>
            <a:ext cx="1462274" cy="478572"/>
            <a:chOff x="5080788" y="3431139"/>
            <a:chExt cx="1483633" cy="478572"/>
          </a:xfrm>
        </p:grpSpPr>
        <p:sp>
          <p:nvSpPr>
            <p:cNvPr id="136" name="テキスト ボックス 135"/>
            <p:cNvSpPr txBox="1"/>
            <p:nvPr/>
          </p:nvSpPr>
          <p:spPr>
            <a:xfrm>
              <a:off x="5157009" y="3632712"/>
              <a:ext cx="14074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zh-TW" altLang="en-US" sz="10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委員</a:t>
              </a:r>
              <a:r>
                <a:rPr kumimoji="1" lang="zh-TW" altLang="en-US" sz="100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代理</a:t>
              </a:r>
              <a:r>
                <a:rPr kumimoji="1" lang="ja-JP" altLang="en-US" sz="10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r>
                <a:rPr kumimoji="1" lang="zh-TW" altLang="en-US" sz="100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矢野圭子</a:t>
              </a:r>
              <a:r>
                <a:rPr kumimoji="1" lang="ja-JP" altLang="en-US" sz="1200" dirty="0"/>
                <a:t>　</a:t>
              </a: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5080788" y="3431139"/>
              <a:ext cx="13210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特定非営利活動法人フローレンス</a:t>
              </a:r>
            </a:p>
            <a:p>
              <a:r>
                <a:rPr kumimoji="1" lang="ja-JP" altLang="en-US" sz="700" spc="-150" dirty="0"/>
                <a:t>インクルーシブひろばベル</a:t>
              </a: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5365503" y="5806260"/>
            <a:ext cx="1392447" cy="520284"/>
            <a:chOff x="5364199" y="5340788"/>
            <a:chExt cx="1392447" cy="348314"/>
          </a:xfrm>
        </p:grpSpPr>
        <p:sp>
          <p:nvSpPr>
            <p:cNvPr id="139" name="テキスト ボックス 138"/>
            <p:cNvSpPr txBox="1"/>
            <p:nvPr/>
          </p:nvSpPr>
          <p:spPr>
            <a:xfrm>
              <a:off x="5564285" y="5421241"/>
              <a:ext cx="1192361" cy="267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/>
                <a:t>ｵｵﾋﾗ    ﾒｸﾞﾐ</a:t>
              </a:r>
              <a:endParaRPr lang="en-US" altLang="ja-JP" sz="1000" dirty="0" smtClean="0"/>
            </a:p>
            <a:p>
              <a:r>
                <a:rPr lang="ja-JP" altLang="en-US" sz="1000" dirty="0" smtClean="0"/>
                <a:t>大平芽実</a:t>
              </a:r>
              <a:endParaRPr lang="ja-JP" altLang="en-US" sz="1000" dirty="0"/>
            </a:p>
          </p:txBody>
        </p:sp>
        <p:sp>
          <p:nvSpPr>
            <p:cNvPr id="140" name="テキスト ボックス 139"/>
            <p:cNvSpPr txBox="1"/>
            <p:nvPr/>
          </p:nvSpPr>
          <p:spPr>
            <a:xfrm>
              <a:off x="5364199" y="5340788"/>
              <a:ext cx="1328728" cy="133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 smtClean="0">
                  <a:latin typeface="游ゴシック" panose="020B0400000000000000" pitchFamily="50" charset="-128"/>
                </a:rPr>
                <a:t>東京都医療的</a:t>
              </a:r>
              <a:r>
                <a:rPr kumimoji="1" lang="ja-JP" altLang="en-US" sz="700" spc="-150" dirty="0">
                  <a:latin typeface="游ゴシック" panose="020B0400000000000000" pitchFamily="50" charset="-128"/>
                </a:rPr>
                <a:t>ケア児支援センター</a:t>
              </a:r>
              <a:endParaRPr kumimoji="1" lang="ja-JP" altLang="en-US" sz="700" spc="-1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5397351" y="6314176"/>
            <a:ext cx="1378010" cy="526385"/>
            <a:chOff x="5378635" y="5342783"/>
            <a:chExt cx="1378010" cy="352398"/>
          </a:xfrm>
        </p:grpSpPr>
        <p:sp>
          <p:nvSpPr>
            <p:cNvPr id="142" name="テキスト ボックス 141"/>
            <p:cNvSpPr txBox="1"/>
            <p:nvPr/>
          </p:nvSpPr>
          <p:spPr>
            <a:xfrm>
              <a:off x="5564284" y="5427320"/>
              <a:ext cx="1192361" cy="267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/>
                <a:t>ﾅｶﾀﾞｹ    ﾅｵﾐ</a:t>
              </a:r>
              <a:endParaRPr lang="en-US" altLang="ja-JP" sz="1000" dirty="0" smtClean="0"/>
            </a:p>
            <a:p>
              <a:r>
                <a:rPr lang="ja-JP" altLang="en-US" sz="1000" dirty="0" smtClean="0"/>
                <a:t>中嶽直美</a:t>
              </a:r>
              <a:endParaRPr lang="ja-JP" altLang="en-US" sz="1000" dirty="0"/>
            </a:p>
          </p:txBody>
        </p:sp>
        <p:sp>
          <p:nvSpPr>
            <p:cNvPr id="143" name="テキスト ボックス 142"/>
            <p:cNvSpPr txBox="1"/>
            <p:nvPr/>
          </p:nvSpPr>
          <p:spPr>
            <a:xfrm>
              <a:off x="5378635" y="5342783"/>
              <a:ext cx="1328728" cy="133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 smtClean="0">
                  <a:latin typeface="游ゴシック" panose="020B0400000000000000" pitchFamily="50" charset="-128"/>
                </a:rPr>
                <a:t>東京都医療的</a:t>
              </a:r>
              <a:r>
                <a:rPr kumimoji="1" lang="ja-JP" altLang="en-US" sz="700" spc="-150" dirty="0">
                  <a:latin typeface="游ゴシック" panose="020B0400000000000000" pitchFamily="50" charset="-128"/>
                </a:rPr>
                <a:t>ケア児支援センター</a:t>
              </a:r>
              <a:endParaRPr kumimoji="1" lang="ja-JP" altLang="en-US" sz="700" spc="-1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631420" y="3028845"/>
            <a:ext cx="1266593" cy="386807"/>
            <a:chOff x="534849" y="3553390"/>
            <a:chExt cx="1266593" cy="386807"/>
          </a:xfrm>
        </p:grpSpPr>
        <p:sp>
          <p:nvSpPr>
            <p:cNvPr id="148" name="テキスト ボックス 147"/>
            <p:cNvSpPr txBox="1"/>
            <p:nvPr/>
          </p:nvSpPr>
          <p:spPr>
            <a:xfrm>
              <a:off x="856362" y="3693976"/>
              <a:ext cx="8339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福島明</a:t>
              </a:r>
              <a:endParaRPr kumimoji="1" lang="en-US" altLang="ja-JP" sz="1000" dirty="0" smtClean="0"/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534849" y="3553390"/>
              <a:ext cx="126659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都立北療育医療</a:t>
              </a:r>
              <a:r>
                <a:rPr kumimoji="1" lang="ja-JP" altLang="en-US" sz="700" spc="-150" dirty="0" smtClean="0"/>
                <a:t>センター城南分</a:t>
              </a:r>
              <a:r>
                <a:rPr kumimoji="1" lang="ja-JP" altLang="en-US" sz="700" spc="-150" dirty="0"/>
                <a:t>園</a:t>
              </a:r>
            </a:p>
          </p:txBody>
        </p:sp>
      </p:grpSp>
      <p:grpSp>
        <p:nvGrpSpPr>
          <p:cNvPr id="150" name="グループ化 149"/>
          <p:cNvGrpSpPr/>
          <p:nvPr/>
        </p:nvGrpSpPr>
        <p:grpSpPr>
          <a:xfrm>
            <a:off x="2180290" y="7098606"/>
            <a:ext cx="1997437" cy="384302"/>
            <a:chOff x="5418863" y="6246430"/>
            <a:chExt cx="1144320" cy="384302"/>
          </a:xfrm>
        </p:grpSpPr>
        <p:sp>
          <p:nvSpPr>
            <p:cNvPr id="151" name="テキスト ボックス 150"/>
            <p:cNvSpPr txBox="1"/>
            <p:nvPr/>
          </p:nvSpPr>
          <p:spPr>
            <a:xfrm>
              <a:off x="5611596" y="6354493"/>
              <a:ext cx="951587" cy="2762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/>
                <a:t>楠田聡</a:t>
              </a:r>
              <a:r>
                <a:rPr kumimoji="1" lang="ja-JP" altLang="en-US" sz="1200" dirty="0"/>
                <a:t>　</a:t>
              </a:r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5418863" y="6246430"/>
              <a:ext cx="97010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spc="-150" dirty="0"/>
                <a:t>東京医療保健大学・大学院  </a:t>
              </a:r>
              <a:r>
                <a:rPr kumimoji="1" lang="en-US" altLang="ja-JP" sz="700" spc="-150" dirty="0"/>
                <a:t>  </a:t>
              </a:r>
              <a:r>
                <a:rPr kumimoji="1" lang="ja-JP" altLang="en-US" sz="700" spc="-150" dirty="0" smtClean="0"/>
                <a:t>　臨床教授</a:t>
              </a:r>
              <a:endParaRPr kumimoji="1" lang="ja-JP" altLang="en-US" sz="700" spc="-15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354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1664</TotalTime>
  <Words>227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等线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岩澤　栄宗</dc:creator>
  <cp:lastModifiedBy>菅　裕輝</cp:lastModifiedBy>
  <cp:revision>179</cp:revision>
  <cp:lastPrinted>2025-02-27T05:59:18Z</cp:lastPrinted>
  <dcterms:created xsi:type="dcterms:W3CDTF">2020-07-27T07:47:32Z</dcterms:created>
  <dcterms:modified xsi:type="dcterms:W3CDTF">2025-02-27T05:59:23Z</dcterms:modified>
</cp:coreProperties>
</file>